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14" r:id="rId3"/>
    <p:sldMasterId id="2147483748" r:id="rId4"/>
  </p:sldMasterIdLst>
  <p:notesMasterIdLst>
    <p:notesMasterId r:id="rId33"/>
  </p:notesMasterIdLst>
  <p:sldIdLst>
    <p:sldId id="405" r:id="rId5"/>
    <p:sldId id="496" r:id="rId6"/>
    <p:sldId id="498" r:id="rId7"/>
    <p:sldId id="1880" r:id="rId8"/>
    <p:sldId id="1900" r:id="rId9"/>
    <p:sldId id="1915" r:id="rId10"/>
    <p:sldId id="1883" r:id="rId11"/>
    <p:sldId id="1881" r:id="rId12"/>
    <p:sldId id="1884" r:id="rId13"/>
    <p:sldId id="270" r:id="rId14"/>
    <p:sldId id="1887" r:id="rId15"/>
    <p:sldId id="271" r:id="rId16"/>
    <p:sldId id="273" r:id="rId17"/>
    <p:sldId id="276" r:id="rId18"/>
    <p:sldId id="1910" r:id="rId19"/>
    <p:sldId id="1871" r:id="rId20"/>
    <p:sldId id="1885" r:id="rId21"/>
    <p:sldId id="282" r:id="rId22"/>
    <p:sldId id="1911" r:id="rId23"/>
    <p:sldId id="1912" r:id="rId24"/>
    <p:sldId id="1913" r:id="rId25"/>
    <p:sldId id="1916" r:id="rId26"/>
    <p:sldId id="1917" r:id="rId27"/>
    <p:sldId id="274" r:id="rId28"/>
    <p:sldId id="259" r:id="rId29"/>
    <p:sldId id="261" r:id="rId30"/>
    <p:sldId id="268" r:id="rId31"/>
    <p:sldId id="513" r:id="rId32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DA53E-F776-1641-B1C7-CF0B327F1CF1}" v="629" dt="2022-04-18T17:45:35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0136"/>
  </p:normalViewPr>
  <p:slideViewPr>
    <p:cSldViewPr snapToGrid="0">
      <p:cViewPr varScale="1">
        <p:scale>
          <a:sx n="100" d="100"/>
          <a:sy n="100" d="100"/>
        </p:scale>
        <p:origin x="1880" y="168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Khattab, Sherif" userId="c83b1e15-36f3-4f46-aceb-05aac24c545e" providerId="ADAL" clId="{ECBA33FE-E40A-9B45-BCD6-65370EE737DC}"/>
    <pc:docChg chg="undo custSel addSld delSld modSld">
      <pc:chgData name="Khattab, Sherif" userId="c83b1e15-36f3-4f46-aceb-05aac24c545e" providerId="ADAL" clId="{ECBA33FE-E40A-9B45-BCD6-65370EE737DC}" dt="2021-04-19T13:17:02.796" v="320"/>
      <pc:docMkLst>
        <pc:docMk/>
      </pc:docMkLst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70504775" sldId="25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807426063" sldId="25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41064727" sldId="25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2187214" sldId="26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48632322" sldId="26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17628248" sldId="26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05859911" sldId="26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80978526" sldId="26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4562082" sldId="26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28096837" sldId="26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70685941" sldId="26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3721341" sldId="26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248877023" sldId="26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24532570" sldId="27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53711633" sldId="27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72598219" sldId="27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54789203" sldId="27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86497772" sldId="27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60800609" sldId="27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2557579" sldId="27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785338572" sldId="27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86821658" sldId="27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38263211" sldId="28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542549860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03402713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60059905" sldId="28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226631046" sldId="28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637119619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72010036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2207700" sldId="28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697829688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794581952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69728421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19793086" sldId="2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125131373" sldId="2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42509351" sldId="305"/>
        </pc:sldMkLst>
      </pc:sldChg>
      <pc:sldChg chg="delSp mod">
        <pc:chgData name="Khattab, Sherif" userId="c83b1e15-36f3-4f46-aceb-05aac24c545e" providerId="ADAL" clId="{ECBA33FE-E40A-9B45-BCD6-65370EE737DC}" dt="2021-04-19T13:04:57.213" v="0" actId="478"/>
        <pc:sldMkLst>
          <pc:docMk/>
          <pc:sldMk cId="1894775455" sldId="405"/>
        </pc:sldMkLst>
        <pc:spChg chg="del">
          <ac:chgData name="Khattab, Sherif" userId="c83b1e15-36f3-4f46-aceb-05aac24c545e" providerId="ADAL" clId="{ECBA33FE-E40A-9B45-BCD6-65370EE737DC}" dt="2021-04-19T13:04:57.213" v="0" actId="478"/>
          <ac:spMkLst>
            <pc:docMk/>
            <pc:sldMk cId="1894775455" sldId="405"/>
            <ac:spMk id="5" creationId="{97CCB1ED-EA85-40B6-B4CC-08EBB7CF308B}"/>
          </ac:spMkLst>
        </pc:spChg>
      </pc:sldChg>
      <pc:sldChg chg="modSp mod">
        <pc:chgData name="Khattab, Sherif" userId="c83b1e15-36f3-4f46-aceb-05aac24c545e" providerId="ADAL" clId="{ECBA33FE-E40A-9B45-BCD6-65370EE737DC}" dt="2021-04-19T13:11:20.378" v="15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CBA33FE-E40A-9B45-BCD6-65370EE737DC}" dt="2021-04-19T13:11:20.378" v="15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CBA33FE-E40A-9B45-BCD6-65370EE737DC}" dt="2021-04-19T13:07:34.276" v="2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ECBA33FE-E40A-9B45-BCD6-65370EE737DC}" dt="2021-04-19T13:07:34.276" v="2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CBA33FE-E40A-9B45-BCD6-65370EE737DC}" dt="2021-04-19T13:17:02.796" v="320"/>
        <pc:sldMkLst>
          <pc:docMk/>
          <pc:sldMk cId="2823856332" sldId="499"/>
        </pc:sldMkLst>
        <pc:spChg chg="mod">
          <ac:chgData name="Khattab, Sherif" userId="c83b1e15-36f3-4f46-aceb-05aac24c545e" providerId="ADAL" clId="{ECBA33FE-E40A-9B45-BCD6-65370EE737DC}" dt="2021-04-19T13:16:45.031" v="317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520099174" sldId="8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91827085" sldId="89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264556282" sldId="8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830008" sldId="89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042967" sldId="8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051057529" sldId="8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956360892" sldId="8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99446971" sldId="8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1607492" sldId="89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630112" sldId="89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51298882" sldId="89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273674964" sldId="900"/>
        </pc:sldMkLst>
      </pc:sldChg>
      <pc:sldChg chg="modSp mod">
        <pc:chgData name="Khattab, Sherif" userId="c83b1e15-36f3-4f46-aceb-05aac24c545e" providerId="ADAL" clId="{ECBA33FE-E40A-9B45-BCD6-65370EE737DC}" dt="2021-04-19T13:07:56.928" v="71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CBA33FE-E40A-9B45-BCD6-65370EE737DC}" dt="2021-04-19T13:07:56.928" v="71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CBA33FE-E40A-9B45-BCD6-65370EE737DC}" dt="2021-04-19T13:07:14.373" v="5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ECBA33FE-E40A-9B45-BCD6-65370EE737DC}" dt="2021-04-19T13:07:13.737" v="4" actId="2696"/>
        <pc:sldMkLst>
          <pc:docMk/>
          <pc:sldMk cId="1544211776" sldId="1868"/>
        </pc:sldMkLst>
      </pc:sldChg>
      <pc:sldChg chg="del">
        <pc:chgData name="Khattab, Sherif" userId="c83b1e15-36f3-4f46-aceb-05aac24c545e" providerId="ADAL" clId="{ECBA33FE-E40A-9B45-BCD6-65370EE737DC}" dt="2021-04-19T13:07:14.981" v="6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ECBA33FE-E40A-9B45-BCD6-65370EE737DC}" dt="2021-04-19T13:07:15.863" v="7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ECBA33FE-E40A-9B45-BCD6-65370EE737DC}" dt="2021-04-19T13:07:16.464" v="8" actId="2696"/>
        <pc:sldMkLst>
          <pc:docMk/>
          <pc:sldMk cId="1908952630" sldId="187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03199505" sldId="187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239342092" sldId="1873"/>
        </pc:sldMkLst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D0E66BBC-E949-4F9D-B50E-68F88D0C121F}"/>
    <pc:docChg chg="delSld">
      <pc:chgData name="Khattab, Sherif" userId="c83b1e15-36f3-4f46-aceb-05aac24c545e" providerId="ADAL" clId="{D0E66BBC-E949-4F9D-B50E-68F88D0C121F}" dt="2022-04-11T15:31:08.665" v="0" actId="2696"/>
      <pc:docMkLst>
        <pc:docMk/>
      </pc:docMkLst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900921563" sldId="306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495136949" sldId="307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472447338" sldId="309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921691997" sldId="310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15542525" sldId="311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773047705" sldId="312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539072160" sldId="313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151240988" sldId="314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815502335" sldId="315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64833864" sldId="316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705573844" sldId="317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03120336" sldId="318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432367266" sldId="319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4057578471" sldId="320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059773787" sldId="321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571831297" sldId="322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735436112" sldId="323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293668777" sldId="324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270343444" sldId="325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423758535" sldId="326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4030823026" sldId="328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241308872" sldId="1860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636673855" sldId="1871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296012957" sldId="1872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567099693" sldId="1873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83101208" sldId="1874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3555793468" sldId="1875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2840067507" sldId="1876"/>
        </pc:sldMkLst>
      </pc:sldChg>
      <pc:sldChg chg="del">
        <pc:chgData name="Khattab, Sherif" userId="c83b1e15-36f3-4f46-aceb-05aac24c545e" providerId="ADAL" clId="{D0E66BBC-E949-4F9D-B50E-68F88D0C121F}" dt="2022-04-11T15:31:08.665" v="0" actId="2696"/>
        <pc:sldMkLst>
          <pc:docMk/>
          <pc:sldMk cId="1883128657" sldId="1877"/>
        </pc:sldMkLst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F01A6DC3-16A1-D441-801E-ECA1C1A4FB6E}"/>
    <pc:docChg chg="addSld delSld modSld delMainMaster">
      <pc:chgData name="Khattab, Sherif" userId="c83b1e15-36f3-4f46-aceb-05aac24c545e" providerId="ADAL" clId="{F01A6DC3-16A1-D441-801E-ECA1C1A4FB6E}" dt="2021-12-01T13:24:11.609" v="4" actId="2696"/>
      <pc:docMkLst>
        <pc:docMk/>
      </pc:docMkLst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38091996" sldId="25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451020739" sldId="26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086681325" sldId="261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9173691" sldId="26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31398946" sldId="26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76756560" sldId="26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089209339" sldId="26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521258382" sldId="26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130575332" sldId="27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908506201" sldId="271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600817762" sldId="27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558594" sldId="27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247366534" sldId="27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192720804" sldId="27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021670718" sldId="27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82731287" sldId="280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148786239" sldId="336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63211336" sldId="337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139903792" sldId="338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516466948" sldId="339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378721494" sldId="340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429241921" sldId="341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20159866" sldId="342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361696323" sldId="343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42459583" sldId="344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793460421" sldId="345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4163702329" sldId="346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834038716" sldId="347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664136089" sldId="34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823856332" sldId="499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204333460" sldId="513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599054214" sldId="1878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715873185" sldId="187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238271961" sldId="188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539087927" sldId="1881"/>
        </pc:sldMkLst>
      </pc:sldChg>
      <pc:sldChg chg="add">
        <pc:chgData name="Khattab, Sherif" userId="c83b1e15-36f3-4f46-aceb-05aac24c545e" providerId="ADAL" clId="{F01A6DC3-16A1-D441-801E-ECA1C1A4FB6E}" dt="2021-12-01T13:19:18.106" v="3"/>
        <pc:sldMkLst>
          <pc:docMk/>
          <pc:sldMk cId="2108094252" sldId="1882"/>
        </pc:sldMkLst>
      </pc:sldChg>
      <pc:sldChg chg="add del">
        <pc:chgData name="Khattab, Sherif" userId="c83b1e15-36f3-4f46-aceb-05aac24c545e" providerId="ADAL" clId="{F01A6DC3-16A1-D441-801E-ECA1C1A4FB6E}" dt="2021-12-01T13:19:17.864" v="2"/>
        <pc:sldMkLst>
          <pc:docMk/>
          <pc:sldMk cId="4202727535" sldId="188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37398390" sldId="188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43318798" sldId="188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985324492" sldId="1885"/>
        </pc:sldMkLst>
      </pc:sldChg>
      <pc:sldChg chg="add">
        <pc:chgData name="Khattab, Sherif" userId="c83b1e15-36f3-4f46-aceb-05aac24c545e" providerId="ADAL" clId="{F01A6DC3-16A1-D441-801E-ECA1C1A4FB6E}" dt="2021-12-01T13:19:18.106" v="3"/>
        <pc:sldMkLst>
          <pc:docMk/>
          <pc:sldMk cId="1206813144" sldId="1886"/>
        </pc:sldMkLst>
      </pc:sldChg>
      <pc:sldChg chg="add del">
        <pc:chgData name="Khattab, Sherif" userId="c83b1e15-36f3-4f46-aceb-05aac24c545e" providerId="ADAL" clId="{F01A6DC3-16A1-D441-801E-ECA1C1A4FB6E}" dt="2021-12-01T13:19:17.864" v="2"/>
        <pc:sldMkLst>
          <pc:docMk/>
          <pc:sldMk cId="2021015174" sldId="188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462944586" sldId="188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971115291" sldId="1888"/>
        </pc:sldMkLst>
      </pc:sldChg>
      <pc:sldMasterChg chg="del delSldLayout">
        <pc:chgData name="Khattab, Sherif" userId="c83b1e15-36f3-4f46-aceb-05aac24c545e" providerId="ADAL" clId="{F01A6DC3-16A1-D441-801E-ECA1C1A4FB6E}" dt="2021-12-01T13:24:11.609" v="4" actId="2696"/>
        <pc:sldMasterMkLst>
          <pc:docMk/>
          <pc:sldMasterMk cId="157223614" sldId="2147483735"/>
        </pc:sldMasterMkLst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2565117642" sldId="2147483736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524729583" sldId="2147483737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2836342906" sldId="2147483738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861382884" sldId="2147483739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541070683" sldId="2147483740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1146455811" sldId="2147483741"/>
          </pc:sldLayoutMkLst>
        </pc:sldLayoutChg>
      </pc:sldMasterChg>
      <pc:sldMasterChg chg="del delSldLayout">
        <pc:chgData name="Khattab, Sherif" userId="c83b1e15-36f3-4f46-aceb-05aac24c545e" providerId="ADAL" clId="{F01A6DC3-16A1-D441-801E-ECA1C1A4FB6E}" dt="2021-12-01T13:24:11.609" v="4" actId="2696"/>
        <pc:sldMasterMkLst>
          <pc:docMk/>
          <pc:sldMasterMk cId="3833346939" sldId="2147483742"/>
        </pc:sldMasterMkLst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2802362180" sldId="2147483743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2551907996" sldId="2147483744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753116482" sldId="2147483745"/>
          </pc:sldLayoutMkLst>
        </pc:sldLayoutChg>
      </pc:sldMaster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3A3F8944-458D-B545-890B-94E4EA6B8E8D}"/>
    <pc:docChg chg="modSld">
      <pc:chgData name="Khattab, Sherif" userId="c83b1e15-36f3-4f46-aceb-05aac24c545e" providerId="ADAL" clId="{3A3F8944-458D-B545-890B-94E4EA6B8E8D}" dt="2021-09-01T05:51:54.356" v="0"/>
      <pc:docMkLst>
        <pc:docMk/>
      </pc:docMkLst>
      <pc:sldChg chg="modSp">
        <pc:chgData name="Khattab, Sherif" userId="c83b1e15-36f3-4f46-aceb-05aac24c545e" providerId="ADAL" clId="{3A3F8944-458D-B545-890B-94E4EA6B8E8D}" dt="2021-09-01T05:51:54.356" v="0"/>
        <pc:sldMkLst>
          <pc:docMk/>
          <pc:sldMk cId="1894775455" sldId="405"/>
        </pc:sldMkLst>
        <pc:spChg chg="mod">
          <ac:chgData name="Khattab, Sherif" userId="c83b1e15-36f3-4f46-aceb-05aac24c545e" providerId="ADAL" clId="{3A3F8944-458D-B545-890B-94E4EA6B8E8D}" dt="2021-09-01T05:51:54.356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31422A64-77F1-4751-B13E-5821B15EFFEE}"/>
    <pc:docChg chg="undo custSel addSld delSld modSld sldOrd">
      <pc:chgData name="Khattab, Sherif" userId="c83b1e15-36f3-4f46-aceb-05aac24c545e" providerId="ADAL" clId="{31422A64-77F1-4751-B13E-5821B15EFFEE}" dt="2021-04-21T18:31:28.894" v="319" actId="47"/>
      <pc:docMkLst>
        <pc:docMk/>
      </pc:docMkLst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70504775" sldId="25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807426063" sldId="25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41064727" sldId="25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2187214" sldId="26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48632322" sldId="26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17628248" sldId="26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05859911" sldId="26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880978526" sldId="26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4562082" sldId="26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828096837" sldId="26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70685941" sldId="26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13721341" sldId="26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248877023" sldId="26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824532570" sldId="27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53711633" sldId="27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72598219" sldId="27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54789203" sldId="27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86497772" sldId="27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60800609" sldId="27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92557579" sldId="27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61909418" sldId="27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86821658" sldId="27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03402713" sldId="28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72010036" sldId="28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697829688" sldId="28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69728421" sldId="29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83791612" sldId="296"/>
        </pc:sldMkLst>
      </pc:sldChg>
      <pc:sldChg chg="addSp modSp mod">
        <pc:chgData name="Khattab, Sherif" userId="c83b1e15-36f3-4f46-aceb-05aac24c545e" providerId="ADAL" clId="{31422A64-77F1-4751-B13E-5821B15EFFEE}" dt="2021-04-21T18:24:22.284" v="158" actId="1076"/>
        <pc:sldMkLst>
          <pc:docMk/>
          <pc:sldMk cId="1705573844" sldId="317"/>
        </pc:sldMkLst>
        <pc:picChg chg="add mod">
          <ac:chgData name="Khattab, Sherif" userId="c83b1e15-36f3-4f46-aceb-05aac24c545e" providerId="ADAL" clId="{31422A64-77F1-4751-B13E-5821B15EFFEE}" dt="2021-04-21T18:24:22.284" v="158" actId="1076"/>
          <ac:picMkLst>
            <pc:docMk/>
            <pc:sldMk cId="1705573844" sldId="317"/>
            <ac:picMk id="3" creationId="{78DDBE84-619B-41BF-ADA1-01E845953239}"/>
          </ac:picMkLst>
        </pc:picChg>
      </pc:sldChg>
      <pc:sldChg chg="addSp delSp modSp mod">
        <pc:chgData name="Khattab, Sherif" userId="c83b1e15-36f3-4f46-aceb-05aac24c545e" providerId="ADAL" clId="{31422A64-77F1-4751-B13E-5821B15EFFEE}" dt="2021-04-21T18:25:22.301" v="174" actId="1076"/>
        <pc:sldMkLst>
          <pc:docMk/>
          <pc:sldMk cId="203120336" sldId="318"/>
        </pc:sldMkLst>
        <pc:spChg chg="mod">
          <ac:chgData name="Khattab, Sherif" userId="c83b1e15-36f3-4f46-aceb-05aac24c545e" providerId="ADAL" clId="{31422A64-77F1-4751-B13E-5821B15EFFEE}" dt="2021-04-21T18:25:19.907" v="172" actId="14100"/>
          <ac:spMkLst>
            <pc:docMk/>
            <pc:sldMk cId="203120336" sldId="318"/>
            <ac:spMk id="242" creationId="{00000000-0000-0000-0000-000000000000}"/>
          </ac:spMkLst>
        </pc:spChg>
        <pc:picChg chg="add del mod">
          <ac:chgData name="Khattab, Sherif" userId="c83b1e15-36f3-4f46-aceb-05aac24c545e" providerId="ADAL" clId="{31422A64-77F1-4751-B13E-5821B15EFFEE}" dt="2021-04-21T18:24:51.632" v="164" actId="22"/>
          <ac:picMkLst>
            <pc:docMk/>
            <pc:sldMk cId="203120336" sldId="318"/>
            <ac:picMk id="3" creationId="{CC8D0801-5DCE-4B73-8E89-503A3002D90C}"/>
          </ac:picMkLst>
        </pc:picChg>
        <pc:picChg chg="add mod">
          <ac:chgData name="Khattab, Sherif" userId="c83b1e15-36f3-4f46-aceb-05aac24c545e" providerId="ADAL" clId="{31422A64-77F1-4751-B13E-5821B15EFFEE}" dt="2021-04-21T18:25:22.301" v="174" actId="1076"/>
          <ac:picMkLst>
            <pc:docMk/>
            <pc:sldMk cId="203120336" sldId="318"/>
            <ac:picMk id="5" creationId="{E4379F0F-2AEB-45A0-8F6D-80D07283DF55}"/>
          </ac:picMkLst>
        </pc:picChg>
      </pc:sldChg>
      <pc:sldChg chg="addSp modSp mod">
        <pc:chgData name="Khattab, Sherif" userId="c83b1e15-36f3-4f46-aceb-05aac24c545e" providerId="ADAL" clId="{31422A64-77F1-4751-B13E-5821B15EFFEE}" dt="2021-04-21T18:27:15.194" v="203" actId="14100"/>
        <pc:sldMkLst>
          <pc:docMk/>
          <pc:sldMk cId="1293668777" sldId="324"/>
        </pc:sldMkLst>
        <pc:picChg chg="add mod">
          <ac:chgData name="Khattab, Sherif" userId="c83b1e15-36f3-4f46-aceb-05aac24c545e" providerId="ADAL" clId="{31422A64-77F1-4751-B13E-5821B15EFFEE}" dt="2021-04-21T18:27:15.194" v="203" actId="14100"/>
          <ac:picMkLst>
            <pc:docMk/>
            <pc:sldMk cId="1293668777" sldId="324"/>
            <ac:picMk id="3" creationId="{218A4922-A942-4724-8390-71DEA9BFE626}"/>
          </ac:picMkLst>
        </pc:picChg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282120946" sldId="33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24517345" sldId="33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520099174" sldId="88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91827085" sldId="89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264556282" sldId="89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15830008" sldId="89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15042967" sldId="89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051057529" sldId="89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956360892" sldId="89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99446971" sldId="89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1607492" sldId="89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9630112" sldId="89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51298882" sldId="89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273674964" sldId="90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209270529" sldId="186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14859714" sldId="186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40734450" sldId="186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082975913" sldId="186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586403115" sldId="1866"/>
        </pc:sldMkLst>
      </pc:sldChg>
      <pc:sldChg chg="addSp modSp new mod">
        <pc:chgData name="Khattab, Sherif" userId="c83b1e15-36f3-4f46-aceb-05aac24c545e" providerId="ADAL" clId="{31422A64-77F1-4751-B13E-5821B15EFFEE}" dt="2021-04-21T18:27:58.069" v="206" actId="1076"/>
        <pc:sldMkLst>
          <pc:docMk/>
          <pc:sldMk cId="3391553956" sldId="1867"/>
        </pc:sldMkLst>
        <pc:spChg chg="mod">
          <ac:chgData name="Khattab, Sherif" userId="c83b1e15-36f3-4f46-aceb-05aac24c545e" providerId="ADAL" clId="{31422A64-77F1-4751-B13E-5821B15EFFEE}" dt="2021-04-21T18:21:11.294" v="18" actId="20577"/>
          <ac:spMkLst>
            <pc:docMk/>
            <pc:sldMk cId="3391553956" sldId="1867"/>
            <ac:spMk id="2" creationId="{54F8C58A-FE9C-4C80-8178-B3F5C6A99AC7}"/>
          </ac:spMkLst>
        </pc:spChg>
        <pc:picChg chg="add mod">
          <ac:chgData name="Khattab, Sherif" userId="c83b1e15-36f3-4f46-aceb-05aac24c545e" providerId="ADAL" clId="{31422A64-77F1-4751-B13E-5821B15EFFEE}" dt="2021-04-21T18:27:58.069" v="206" actId="1076"/>
          <ac:picMkLst>
            <pc:docMk/>
            <pc:sldMk cId="3391553956" sldId="1867"/>
            <ac:picMk id="7" creationId="{E31E1B6C-97A2-4D84-9FC8-8A51B9316CD3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1:25.428" v="40" actId="1076"/>
        <pc:sldMkLst>
          <pc:docMk/>
          <pc:sldMk cId="1985899896" sldId="1868"/>
        </pc:sldMkLst>
        <pc:spChg chg="mod">
          <ac:chgData name="Khattab, Sherif" userId="c83b1e15-36f3-4f46-aceb-05aac24c545e" providerId="ADAL" clId="{31422A64-77F1-4751-B13E-5821B15EFFEE}" dt="2021-04-21T18:21:18.705" v="37" actId="20577"/>
          <ac:spMkLst>
            <pc:docMk/>
            <pc:sldMk cId="1985899896" sldId="1868"/>
            <ac:spMk id="2" creationId="{BC60E439-E664-4CA9-83CE-CE11C9F6FCF6}"/>
          </ac:spMkLst>
        </pc:spChg>
        <pc:picChg chg="add mod">
          <ac:chgData name="Khattab, Sherif" userId="c83b1e15-36f3-4f46-aceb-05aac24c545e" providerId="ADAL" clId="{31422A64-77F1-4751-B13E-5821B15EFFEE}" dt="2021-04-21T18:21:25.428" v="40" actId="1076"/>
          <ac:picMkLst>
            <pc:docMk/>
            <pc:sldMk cId="1985899896" sldId="1868"/>
            <ac:picMk id="7" creationId="{B52A28DA-4DFF-4C4E-9DB5-2D6A58D6EDD4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8:40.752" v="243" actId="1076"/>
        <pc:sldMkLst>
          <pc:docMk/>
          <pc:sldMk cId="447078360" sldId="1869"/>
        </pc:sldMkLst>
        <pc:spChg chg="mod">
          <ac:chgData name="Khattab, Sherif" userId="c83b1e15-36f3-4f46-aceb-05aac24c545e" providerId="ADAL" clId="{31422A64-77F1-4751-B13E-5821B15EFFEE}" dt="2021-04-21T18:28:35.543" v="240" actId="20577"/>
          <ac:spMkLst>
            <pc:docMk/>
            <pc:sldMk cId="447078360" sldId="1869"/>
            <ac:spMk id="2" creationId="{A336FBBB-730E-4D13-B64B-4EFBF072CDDA}"/>
          </ac:spMkLst>
        </pc:spChg>
        <pc:picChg chg="add mod">
          <ac:chgData name="Khattab, Sherif" userId="c83b1e15-36f3-4f46-aceb-05aac24c545e" providerId="ADAL" clId="{31422A64-77F1-4751-B13E-5821B15EFFEE}" dt="2021-04-21T18:28:40.752" v="243" actId="1076"/>
          <ac:picMkLst>
            <pc:docMk/>
            <pc:sldMk cId="447078360" sldId="1869"/>
            <ac:picMk id="7" creationId="{07503299-3716-4907-9528-9A8A76B8618F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22:06.297" v="81" actId="1076"/>
        <pc:sldMkLst>
          <pc:docMk/>
          <pc:sldMk cId="807306443" sldId="1870"/>
        </pc:sldMkLst>
        <pc:spChg chg="mod">
          <ac:chgData name="Khattab, Sherif" userId="c83b1e15-36f3-4f46-aceb-05aac24c545e" providerId="ADAL" clId="{31422A64-77F1-4751-B13E-5821B15EFFEE}" dt="2021-04-21T18:21:50.395" v="76" actId="20577"/>
          <ac:spMkLst>
            <pc:docMk/>
            <pc:sldMk cId="807306443" sldId="1870"/>
            <ac:spMk id="2" creationId="{2ACFBE6B-4C92-470B-A754-E92E8BD4CA6B}"/>
          </ac:spMkLst>
        </pc:spChg>
        <pc:picChg chg="add mod">
          <ac:chgData name="Khattab, Sherif" userId="c83b1e15-36f3-4f46-aceb-05aac24c545e" providerId="ADAL" clId="{31422A64-77F1-4751-B13E-5821B15EFFEE}" dt="2021-04-21T18:22:06.297" v="81" actId="1076"/>
          <ac:picMkLst>
            <pc:docMk/>
            <pc:sldMk cId="807306443" sldId="1870"/>
            <ac:picMk id="8" creationId="{4D164CF3-31FA-478B-9C41-512EBE64CAA1}"/>
          </ac:picMkLst>
        </pc:picChg>
        <pc:inkChg chg="add del">
          <ac:chgData name="Khattab, Sherif" userId="c83b1e15-36f3-4f46-aceb-05aac24c545e" providerId="ADAL" clId="{31422A64-77F1-4751-B13E-5821B15EFFEE}" dt="2021-04-21T18:21:54.942" v="78"/>
          <ac:inkMkLst>
            <pc:docMk/>
            <pc:sldMk cId="807306443" sldId="1870"/>
            <ac:inkMk id="6" creationId="{BE9A55D5-5D66-4027-A5A8-E222D19D38DC}"/>
          </ac:inkMkLst>
        </pc:inkChg>
      </pc:sldChg>
      <pc:sldChg chg="addSp modSp new mod">
        <pc:chgData name="Khattab, Sherif" userId="c83b1e15-36f3-4f46-aceb-05aac24c545e" providerId="ADAL" clId="{31422A64-77F1-4751-B13E-5821B15EFFEE}" dt="2021-04-21T18:22:40.603" v="101" actId="1076"/>
        <pc:sldMkLst>
          <pc:docMk/>
          <pc:sldMk cId="1636673855" sldId="1871"/>
        </pc:sldMkLst>
        <pc:spChg chg="mod">
          <ac:chgData name="Khattab, Sherif" userId="c83b1e15-36f3-4f46-aceb-05aac24c545e" providerId="ADAL" clId="{31422A64-77F1-4751-B13E-5821B15EFFEE}" dt="2021-04-21T18:22:33.867" v="98" actId="20577"/>
          <ac:spMkLst>
            <pc:docMk/>
            <pc:sldMk cId="1636673855" sldId="1871"/>
            <ac:spMk id="2" creationId="{D261A701-7752-4169-B942-7528EB0FCC25}"/>
          </ac:spMkLst>
        </pc:spChg>
        <pc:picChg chg="add mod">
          <ac:chgData name="Khattab, Sherif" userId="c83b1e15-36f3-4f46-aceb-05aac24c545e" providerId="ADAL" clId="{31422A64-77F1-4751-B13E-5821B15EFFEE}" dt="2021-04-21T18:22:40.603" v="101" actId="1076"/>
          <ac:picMkLst>
            <pc:docMk/>
            <pc:sldMk cId="1636673855" sldId="1871"/>
            <ac:picMk id="7" creationId="{A1B03A95-128D-4B6A-9307-80F6A9722F40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9:11.785" v="244" actId="20577"/>
        <pc:sldMkLst>
          <pc:docMk/>
          <pc:sldMk cId="2296012957" sldId="1872"/>
        </pc:sldMkLst>
        <pc:spChg chg="mod">
          <ac:chgData name="Khattab, Sherif" userId="c83b1e15-36f3-4f46-aceb-05aac24c545e" providerId="ADAL" clId="{31422A64-77F1-4751-B13E-5821B15EFFEE}" dt="2021-04-21T18:29:11.785" v="244" actId="20577"/>
          <ac:spMkLst>
            <pc:docMk/>
            <pc:sldMk cId="2296012957" sldId="1872"/>
            <ac:spMk id="2" creationId="{868D98EC-5A26-4906-83BE-1A3AF9964A1B}"/>
          </ac:spMkLst>
        </pc:spChg>
        <pc:picChg chg="add mod">
          <ac:chgData name="Khattab, Sherif" userId="c83b1e15-36f3-4f46-aceb-05aac24c545e" providerId="ADAL" clId="{31422A64-77F1-4751-B13E-5821B15EFFEE}" dt="2021-04-21T18:23:16.125" v="126" actId="1076"/>
          <ac:picMkLst>
            <pc:docMk/>
            <pc:sldMk cId="2296012957" sldId="1872"/>
            <ac:picMk id="7" creationId="{A4B3D66D-EFBA-4EA1-A456-26A1DB3A8A63}"/>
          </ac:picMkLst>
        </pc:picChg>
      </pc:sldChg>
      <pc:sldChg chg="addSp modSp new mod ord">
        <pc:chgData name="Khattab, Sherif" userId="c83b1e15-36f3-4f46-aceb-05aac24c545e" providerId="ADAL" clId="{31422A64-77F1-4751-B13E-5821B15EFFEE}" dt="2021-04-21T18:29:25.611" v="263"/>
        <pc:sldMkLst>
          <pc:docMk/>
          <pc:sldMk cId="3567099693" sldId="1873"/>
        </pc:sldMkLst>
        <pc:spChg chg="mod">
          <ac:chgData name="Khattab, Sherif" userId="c83b1e15-36f3-4f46-aceb-05aac24c545e" providerId="ADAL" clId="{31422A64-77F1-4751-B13E-5821B15EFFEE}" dt="2021-04-21T18:29:18.770" v="258" actId="20577"/>
          <ac:spMkLst>
            <pc:docMk/>
            <pc:sldMk cId="3567099693" sldId="1873"/>
            <ac:spMk id="2" creationId="{91808910-2C17-4008-B670-B35A610EDD74}"/>
          </ac:spMkLst>
        </pc:spChg>
        <pc:picChg chg="add mod">
          <ac:chgData name="Khattab, Sherif" userId="c83b1e15-36f3-4f46-aceb-05aac24c545e" providerId="ADAL" clId="{31422A64-77F1-4751-B13E-5821B15EFFEE}" dt="2021-04-21T18:29:23.809" v="261" actId="1076"/>
          <ac:picMkLst>
            <pc:docMk/>
            <pc:sldMk cId="3567099693" sldId="1873"/>
            <ac:picMk id="7" creationId="{BDF6CB0C-C1FF-4402-A598-23BE7E03A585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3:47.363" v="153" actId="1076"/>
        <pc:sldMkLst>
          <pc:docMk/>
          <pc:sldMk cId="83101208" sldId="1874"/>
        </pc:sldMkLst>
        <pc:spChg chg="mod">
          <ac:chgData name="Khattab, Sherif" userId="c83b1e15-36f3-4f46-aceb-05aac24c545e" providerId="ADAL" clId="{31422A64-77F1-4751-B13E-5821B15EFFEE}" dt="2021-04-21T18:23:42.898" v="150" actId="20577"/>
          <ac:spMkLst>
            <pc:docMk/>
            <pc:sldMk cId="83101208" sldId="1874"/>
            <ac:spMk id="2" creationId="{5832F4DF-5D51-418D-8289-D6E146AA52AB}"/>
          </ac:spMkLst>
        </pc:spChg>
        <pc:picChg chg="add mod">
          <ac:chgData name="Khattab, Sherif" userId="c83b1e15-36f3-4f46-aceb-05aac24c545e" providerId="ADAL" clId="{31422A64-77F1-4751-B13E-5821B15EFFEE}" dt="2021-04-21T18:23:47.363" v="153" actId="1076"/>
          <ac:picMkLst>
            <pc:docMk/>
            <pc:sldMk cId="83101208" sldId="1874"/>
            <ac:picMk id="7" creationId="{211EB424-F64F-42BE-8F94-9A3CFDA28FCC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26:52.569" v="199" actId="1076"/>
        <pc:sldMkLst>
          <pc:docMk/>
          <pc:sldMk cId="3555793468" sldId="1875"/>
        </pc:sldMkLst>
        <pc:spChg chg="mod">
          <ac:chgData name="Khattab, Sherif" userId="c83b1e15-36f3-4f46-aceb-05aac24c545e" providerId="ADAL" clId="{31422A64-77F1-4751-B13E-5821B15EFFEE}" dt="2021-04-21T18:26:05.742" v="188" actId="20577"/>
          <ac:spMkLst>
            <pc:docMk/>
            <pc:sldMk cId="3555793468" sldId="1875"/>
            <ac:spMk id="3" creationId="{8034E150-60BD-4A3D-902E-B81495E6CA1E}"/>
          </ac:spMkLst>
        </pc:spChg>
        <pc:picChg chg="add del mod">
          <ac:chgData name="Khattab, Sherif" userId="c83b1e15-36f3-4f46-aceb-05aac24c545e" providerId="ADAL" clId="{31422A64-77F1-4751-B13E-5821B15EFFEE}" dt="2021-04-21T18:26:13" v="192" actId="478"/>
          <ac:picMkLst>
            <pc:docMk/>
            <pc:sldMk cId="3555793468" sldId="1875"/>
            <ac:picMk id="6" creationId="{2108E289-B517-49F1-8488-071EFF5EEC44}"/>
          </ac:picMkLst>
        </pc:picChg>
        <pc:picChg chg="add mod">
          <ac:chgData name="Khattab, Sherif" userId="c83b1e15-36f3-4f46-aceb-05aac24c545e" providerId="ADAL" clId="{31422A64-77F1-4751-B13E-5821B15EFFEE}" dt="2021-04-21T18:26:51.301" v="198" actId="1076"/>
          <ac:picMkLst>
            <pc:docMk/>
            <pc:sldMk cId="3555793468" sldId="1875"/>
            <ac:picMk id="8" creationId="{27BF4400-416B-4878-887D-C802E108919F}"/>
          </ac:picMkLst>
        </pc:picChg>
        <pc:picChg chg="add mod">
          <ac:chgData name="Khattab, Sherif" userId="c83b1e15-36f3-4f46-aceb-05aac24c545e" providerId="ADAL" clId="{31422A64-77F1-4751-B13E-5821B15EFFEE}" dt="2021-04-21T18:26:52.569" v="199" actId="1076"/>
          <ac:picMkLst>
            <pc:docMk/>
            <pc:sldMk cId="3555793468" sldId="1875"/>
            <ac:picMk id="10" creationId="{FDBDA4B3-BAED-4763-B30E-DDFF42B25349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9:49.346" v="291" actId="1076"/>
        <pc:sldMkLst>
          <pc:docMk/>
          <pc:sldMk cId="2840067507" sldId="1876"/>
        </pc:sldMkLst>
        <pc:spChg chg="mod">
          <ac:chgData name="Khattab, Sherif" userId="c83b1e15-36f3-4f46-aceb-05aac24c545e" providerId="ADAL" clId="{31422A64-77F1-4751-B13E-5821B15EFFEE}" dt="2021-04-21T18:29:45.045" v="288" actId="20577"/>
          <ac:spMkLst>
            <pc:docMk/>
            <pc:sldMk cId="2840067507" sldId="1876"/>
            <ac:spMk id="2" creationId="{2D9E43D1-88DE-4340-A84B-7F7A76491E6B}"/>
          </ac:spMkLst>
        </pc:spChg>
        <pc:picChg chg="add mod">
          <ac:chgData name="Khattab, Sherif" userId="c83b1e15-36f3-4f46-aceb-05aac24c545e" providerId="ADAL" clId="{31422A64-77F1-4751-B13E-5821B15EFFEE}" dt="2021-04-21T18:29:49.346" v="291" actId="1076"/>
          <ac:picMkLst>
            <pc:docMk/>
            <pc:sldMk cId="2840067507" sldId="1876"/>
            <ac:picMk id="7" creationId="{12BE3705-37B6-4290-BC93-00E3B250B0FF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31:02.324" v="318" actId="1076"/>
        <pc:sldMkLst>
          <pc:docMk/>
          <pc:sldMk cId="1883128657" sldId="1877"/>
        </pc:sldMkLst>
        <pc:spChg chg="mod">
          <ac:chgData name="Khattab, Sherif" userId="c83b1e15-36f3-4f46-aceb-05aac24c545e" providerId="ADAL" clId="{31422A64-77F1-4751-B13E-5821B15EFFEE}" dt="2021-04-21T18:30:30.485" v="311" actId="20577"/>
          <ac:spMkLst>
            <pc:docMk/>
            <pc:sldMk cId="1883128657" sldId="1877"/>
            <ac:spMk id="3" creationId="{7F5422B8-EA58-4D60-951A-71842365E8D7}"/>
          </ac:spMkLst>
        </pc:spChg>
        <pc:picChg chg="add del">
          <ac:chgData name="Khattab, Sherif" userId="c83b1e15-36f3-4f46-aceb-05aac24c545e" providerId="ADAL" clId="{31422A64-77F1-4751-B13E-5821B15EFFEE}" dt="2021-04-21T18:30:35.162" v="313" actId="22"/>
          <ac:picMkLst>
            <pc:docMk/>
            <pc:sldMk cId="1883128657" sldId="1877"/>
            <ac:picMk id="6" creationId="{D6FE0C74-1D58-4B4F-95D4-FAB97A95E6FE}"/>
          </ac:picMkLst>
        </pc:picChg>
        <pc:picChg chg="add mod">
          <ac:chgData name="Khattab, Sherif" userId="c83b1e15-36f3-4f46-aceb-05aac24c545e" providerId="ADAL" clId="{31422A64-77F1-4751-B13E-5821B15EFFEE}" dt="2021-04-21T18:31:02.324" v="318" actId="1076"/>
          <ac:picMkLst>
            <pc:docMk/>
            <pc:sldMk cId="1883128657" sldId="1877"/>
            <ac:picMk id="8" creationId="{2C630A14-A3FD-4AB1-AFCD-B2EC0B6A46C3}"/>
          </ac:picMkLst>
        </pc:picChg>
      </pc:sldChg>
      <pc:sldMasterChg chg="delSldLayout">
        <pc:chgData name="Khattab, Sherif" userId="c83b1e15-36f3-4f46-aceb-05aac24c545e" providerId="ADAL" clId="{31422A64-77F1-4751-B13E-5821B15EFFEE}" dt="2021-04-21T18:31:28.894" v="319" actId="47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31422A64-77F1-4751-B13E-5821B15EFFEE}" dt="2021-04-21T18:31:28.894" v="319" actId="47"/>
          <pc:sldLayoutMkLst>
            <pc:docMk/>
            <pc:sldMasterMk cId="2780416151" sldId="2147483728"/>
            <pc:sldLayoutMk cId="846502604" sldId="2147483735"/>
          </pc:sldLayoutMkLst>
        </pc:sldLayoutChg>
      </pc:sldMasterChg>
    </pc:docChg>
  </pc:docChgLst>
  <pc:docChgLst>
    <pc:chgData name="Khattab, Sherif" userId="c83b1e15-36f3-4f46-aceb-05aac24c545e" providerId="ADAL" clId="{63FDA53E-F776-1641-B1C7-CF0B327F1CF1}"/>
    <pc:docChg chg="undo custSel addSld delSld modSld sldOrd delMainMaster">
      <pc:chgData name="Khattab, Sherif" userId="c83b1e15-36f3-4f46-aceb-05aac24c545e" providerId="ADAL" clId="{63FDA53E-F776-1641-B1C7-CF0B327F1CF1}" dt="2022-04-18T17:46:36.621" v="1892" actId="2696"/>
      <pc:docMkLst>
        <pc:docMk/>
      </pc:docMkLst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457293444" sldId="257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1470504775" sldId="257"/>
        </pc:sldMkLst>
      </pc:sldChg>
      <pc:sldChg chg="modSp add mod">
        <pc:chgData name="Khattab, Sherif" userId="c83b1e15-36f3-4f46-aceb-05aac24c545e" providerId="ADAL" clId="{63FDA53E-F776-1641-B1C7-CF0B327F1CF1}" dt="2022-04-18T17:14:39.007" v="1305" actId="20577"/>
        <pc:sldMkLst>
          <pc:docMk/>
          <pc:sldMk cId="2196249163" sldId="257"/>
        </pc:sldMkLst>
        <pc:spChg chg="mod">
          <ac:chgData name="Khattab, Sherif" userId="c83b1e15-36f3-4f46-aceb-05aac24c545e" providerId="ADAL" clId="{63FDA53E-F776-1641-B1C7-CF0B327F1CF1}" dt="2022-04-18T17:14:39.007" v="1305" actId="20577"/>
          <ac:spMkLst>
            <pc:docMk/>
            <pc:sldMk cId="2196249163" sldId="257"/>
            <ac:spMk id="44" creationId="{00000000-0000-0000-0000-000000000000}"/>
          </ac:spMkLst>
        </pc:spChg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224219627" sldId="257"/>
        </pc:sldMkLst>
      </pc:sldChg>
      <pc:sldChg chg="modSp add del mod modAnim">
        <pc:chgData name="Khattab, Sherif" userId="c83b1e15-36f3-4f46-aceb-05aac24c545e" providerId="ADAL" clId="{63FDA53E-F776-1641-B1C7-CF0B327F1CF1}" dt="2022-04-18T17:46:36.621" v="1892" actId="2696"/>
        <pc:sldMkLst>
          <pc:docMk/>
          <pc:sldMk cId="807426063" sldId="258"/>
        </pc:sldMkLst>
        <pc:spChg chg="mod">
          <ac:chgData name="Khattab, Sherif" userId="c83b1e15-36f3-4f46-aceb-05aac24c545e" providerId="ADAL" clId="{63FDA53E-F776-1641-B1C7-CF0B327F1CF1}" dt="2022-04-18T16:48:49.413" v="766" actId="5793"/>
          <ac:spMkLst>
            <pc:docMk/>
            <pc:sldMk cId="807426063" sldId="258"/>
            <ac:spMk id="43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6:43:24.902" v="650" actId="20577"/>
          <ac:spMkLst>
            <pc:docMk/>
            <pc:sldMk cId="807426063" sldId="258"/>
            <ac:spMk id="44" creationId="{00000000-0000-0000-0000-000000000000}"/>
          </ac:spMkLst>
        </pc:spChg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138091996" sldId="259"/>
        </pc:sldMkLst>
      </pc:sldChg>
      <pc:sldChg chg="modSp add del modAnim">
        <pc:chgData name="Khattab, Sherif" userId="c83b1e15-36f3-4f46-aceb-05aac24c545e" providerId="ADAL" clId="{63FDA53E-F776-1641-B1C7-CF0B327F1CF1}" dt="2022-04-18T17:43:19.759" v="1768" actId="2696"/>
        <pc:sldMkLst>
          <pc:docMk/>
          <pc:sldMk cId="341064727" sldId="259"/>
        </pc:sldMkLst>
        <pc:spChg chg="mod">
          <ac:chgData name="Khattab, Sherif" userId="c83b1e15-36f3-4f46-aceb-05aac24c545e" providerId="ADAL" clId="{63FDA53E-F776-1641-B1C7-CF0B327F1CF1}" dt="2022-04-18T16:49:27.499" v="830" actId="20577"/>
          <ac:spMkLst>
            <pc:docMk/>
            <pc:sldMk cId="341064727" sldId="259"/>
            <ac:spMk id="50" creationId="{00000000-0000-0000-0000-000000000000}"/>
          </ac:spMkLst>
        </pc:spChg>
      </pc:sldChg>
      <pc:sldChg chg="modSp add mod modAnim">
        <pc:chgData name="Khattab, Sherif" userId="c83b1e15-36f3-4f46-aceb-05aac24c545e" providerId="ADAL" clId="{63FDA53E-F776-1641-B1C7-CF0B327F1CF1}" dt="2022-04-18T17:45:35.402" v="1811" actId="404"/>
        <pc:sldMkLst>
          <pc:docMk/>
          <pc:sldMk cId="820534911" sldId="259"/>
        </pc:sldMkLst>
        <pc:spChg chg="mod">
          <ac:chgData name="Khattab, Sherif" userId="c83b1e15-36f3-4f46-aceb-05aac24c545e" providerId="ADAL" clId="{63FDA53E-F776-1641-B1C7-CF0B327F1CF1}" dt="2022-04-18T17:45:35.402" v="1811" actId="404"/>
          <ac:spMkLst>
            <pc:docMk/>
            <pc:sldMk cId="820534911" sldId="259"/>
            <ac:spMk id="50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44:40.854" v="1797" actId="20577"/>
          <ac:spMkLst>
            <pc:docMk/>
            <pc:sldMk cId="820534911" sldId="259"/>
            <ac:spMk id="51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43:32.706" v="1770"/>
        <pc:sldMkLst>
          <pc:docMk/>
          <pc:sldMk cId="2202401282" sldId="259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451020739" sldId="260"/>
        </pc:sldMkLst>
      </pc:sldChg>
      <pc:sldChg chg="modSp add del modAnim">
        <pc:chgData name="Khattab, Sherif" userId="c83b1e15-36f3-4f46-aceb-05aac24c545e" providerId="ADAL" clId="{63FDA53E-F776-1641-B1C7-CF0B327F1CF1}" dt="2022-04-18T17:46:36.621" v="1892" actId="2696"/>
        <pc:sldMkLst>
          <pc:docMk/>
          <pc:sldMk cId="4192187214" sldId="260"/>
        </pc:sldMkLst>
        <pc:spChg chg="mod">
          <ac:chgData name="Khattab, Sherif" userId="c83b1e15-36f3-4f46-aceb-05aac24c545e" providerId="ADAL" clId="{63FDA53E-F776-1641-B1C7-CF0B327F1CF1}" dt="2022-04-18T16:50:00.343" v="837" actId="20577"/>
          <ac:spMkLst>
            <pc:docMk/>
            <pc:sldMk cId="4192187214" sldId="260"/>
            <ac:spMk id="57" creationId="{00000000-0000-0000-0000-000000000000}"/>
          </ac:spMkLst>
        </pc:spChg>
      </pc:sldChg>
      <pc:sldChg chg="modSp add mod ord">
        <pc:chgData name="Khattab, Sherif" userId="c83b1e15-36f3-4f46-aceb-05aac24c545e" providerId="ADAL" clId="{63FDA53E-F776-1641-B1C7-CF0B327F1CF1}" dt="2022-04-18T17:46:22.607" v="1891" actId="404"/>
        <pc:sldMkLst>
          <pc:docMk/>
          <pc:sldMk cId="525245452" sldId="261"/>
        </pc:sldMkLst>
        <pc:spChg chg="mod">
          <ac:chgData name="Khattab, Sherif" userId="c83b1e15-36f3-4f46-aceb-05aac24c545e" providerId="ADAL" clId="{63FDA53E-F776-1641-B1C7-CF0B327F1CF1}" dt="2022-04-18T17:46:22.607" v="1891" actId="404"/>
          <ac:spMkLst>
            <pc:docMk/>
            <pc:sldMk cId="525245452" sldId="261"/>
            <ac:spMk id="65" creationId="{00000000-0000-0000-0000-000000000000}"/>
          </ac:spMkLst>
        </pc:spChg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2086681325" sldId="261"/>
        </pc:sldMkLst>
      </pc:sldChg>
      <pc:sldChg chg="add del">
        <pc:chgData name="Khattab, Sherif" userId="c83b1e15-36f3-4f46-aceb-05aac24c545e" providerId="ADAL" clId="{63FDA53E-F776-1641-B1C7-CF0B327F1CF1}" dt="2022-04-18T17:04:55.768" v="1180" actId="2696"/>
        <pc:sldMkLst>
          <pc:docMk/>
          <pc:sldMk cId="2548632322" sldId="261"/>
        </pc:sldMkLst>
      </pc:sldChg>
      <pc:sldChg chg="add del">
        <pc:chgData name="Khattab, Sherif" userId="c83b1e15-36f3-4f46-aceb-05aac24c545e" providerId="ADAL" clId="{63FDA53E-F776-1641-B1C7-CF0B327F1CF1}" dt="2022-04-18T17:05:04.575" v="1182"/>
        <pc:sldMkLst>
          <pc:docMk/>
          <pc:sldMk cId="4064501260" sldId="261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9173691" sldId="262"/>
        </pc:sldMkLst>
      </pc:sldChg>
      <pc:sldChg chg="modSp add del mod modAnim">
        <pc:chgData name="Khattab, Sherif" userId="c83b1e15-36f3-4f46-aceb-05aac24c545e" providerId="ADAL" clId="{63FDA53E-F776-1641-B1C7-CF0B327F1CF1}" dt="2022-04-18T17:46:36.621" v="1892" actId="2696"/>
        <pc:sldMkLst>
          <pc:docMk/>
          <pc:sldMk cId="917628248" sldId="262"/>
        </pc:sldMkLst>
        <pc:spChg chg="mod">
          <ac:chgData name="Khattab, Sherif" userId="c83b1e15-36f3-4f46-aceb-05aac24c545e" providerId="ADAL" clId="{63FDA53E-F776-1641-B1C7-CF0B327F1CF1}" dt="2022-04-18T16:54:16.342" v="991" actId="20577"/>
          <ac:spMkLst>
            <pc:docMk/>
            <pc:sldMk cId="917628248" sldId="262"/>
            <ac:spMk id="71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6:47:22.558" v="730" actId="114"/>
          <ac:spMkLst>
            <pc:docMk/>
            <pc:sldMk cId="917628248" sldId="262"/>
            <ac:spMk id="72" creationId="{00000000-0000-0000-0000-000000000000}"/>
          </ac:spMkLst>
        </pc:spChg>
        <pc:picChg chg="mod">
          <ac:chgData name="Khattab, Sherif" userId="c83b1e15-36f3-4f46-aceb-05aac24c545e" providerId="ADAL" clId="{63FDA53E-F776-1641-B1C7-CF0B327F1CF1}" dt="2022-04-18T16:54:20.129" v="992" actId="1076"/>
          <ac:picMkLst>
            <pc:docMk/>
            <pc:sldMk cId="917628248" sldId="262"/>
            <ac:picMk id="5" creationId="{F37BFB4D-3874-4EED-8920-FF3D491A2843}"/>
          </ac:picMkLst>
        </pc:picChg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63FDA53E-F776-1641-B1C7-CF0B327F1CF1}" dt="2022-04-18T17:46:36.621" v="1892" actId="2696"/>
        <pc:sldMkLst>
          <pc:docMk/>
          <pc:sldMk cId="2605859911" sldId="263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31398946" sldId="264"/>
        </pc:sldMkLst>
      </pc:sldChg>
      <pc:sldChg chg="add del">
        <pc:chgData name="Khattab, Sherif" userId="c83b1e15-36f3-4f46-aceb-05aac24c545e" providerId="ADAL" clId="{63FDA53E-F776-1641-B1C7-CF0B327F1CF1}" dt="2022-04-18T17:46:36.621" v="1892" actId="2696"/>
        <pc:sldMkLst>
          <pc:docMk/>
          <pc:sldMk cId="3880978526" sldId="264"/>
        </pc:sldMkLst>
      </pc:sldChg>
      <pc:sldChg chg="modSp add del">
        <pc:chgData name="Khattab, Sherif" userId="c83b1e15-36f3-4f46-aceb-05aac24c545e" providerId="ADAL" clId="{63FDA53E-F776-1641-B1C7-CF0B327F1CF1}" dt="2022-04-18T17:46:36.621" v="1892" actId="2696"/>
        <pc:sldMkLst>
          <pc:docMk/>
          <pc:sldMk cId="4194562082" sldId="265"/>
        </pc:sldMkLst>
        <pc:spChg chg="mod">
          <ac:chgData name="Khattab, Sherif" userId="c83b1e15-36f3-4f46-aceb-05aac24c545e" providerId="ADAL" clId="{63FDA53E-F776-1641-B1C7-CF0B327F1CF1}" dt="2022-04-18T16:56:42.963" v="1034" actId="20577"/>
          <ac:spMkLst>
            <pc:docMk/>
            <pc:sldMk cId="4194562082" sldId="265"/>
            <ac:spMk id="209" creationId="{00000000-0000-0000-0000-000000000000}"/>
          </ac:spMkLst>
        </pc:spChg>
      </pc:sldChg>
      <pc:sldChg chg="modSp add del">
        <pc:chgData name="Khattab, Sherif" userId="c83b1e15-36f3-4f46-aceb-05aac24c545e" providerId="ADAL" clId="{63FDA53E-F776-1641-B1C7-CF0B327F1CF1}" dt="2022-04-18T17:46:36.621" v="1892" actId="2696"/>
        <pc:sldMkLst>
          <pc:docMk/>
          <pc:sldMk cId="3828096837" sldId="266"/>
        </pc:sldMkLst>
        <pc:spChg chg="mod">
          <ac:chgData name="Khattab, Sherif" userId="c83b1e15-36f3-4f46-aceb-05aac24c545e" providerId="ADAL" clId="{63FDA53E-F776-1641-B1C7-CF0B327F1CF1}" dt="2022-04-18T16:57:16.539" v="1044" actId="20577"/>
          <ac:spMkLst>
            <pc:docMk/>
            <pc:sldMk cId="3828096837" sldId="266"/>
            <ac:spMk id="216" creationId="{00000000-0000-0000-0000-000000000000}"/>
          </ac:spMkLst>
        </pc:spChg>
      </pc:sldChg>
      <pc:sldChg chg="modSp add del mod">
        <pc:chgData name="Khattab, Sherif" userId="c83b1e15-36f3-4f46-aceb-05aac24c545e" providerId="ADAL" clId="{63FDA53E-F776-1641-B1C7-CF0B327F1CF1}" dt="2022-04-18T17:46:36.621" v="1892" actId="2696"/>
        <pc:sldMkLst>
          <pc:docMk/>
          <pc:sldMk cId="2470685941" sldId="267"/>
        </pc:sldMkLst>
        <pc:spChg chg="mod">
          <ac:chgData name="Khattab, Sherif" userId="c83b1e15-36f3-4f46-aceb-05aac24c545e" providerId="ADAL" clId="{63FDA53E-F776-1641-B1C7-CF0B327F1CF1}" dt="2022-04-18T16:57:58.302" v="1060" actId="20577"/>
          <ac:spMkLst>
            <pc:docMk/>
            <pc:sldMk cId="2470685941" sldId="267"/>
            <ac:spMk id="223" creationId="{00000000-0000-0000-0000-000000000000}"/>
          </ac:spMkLst>
        </pc:spChg>
        <pc:picChg chg="mod">
          <ac:chgData name="Khattab, Sherif" userId="c83b1e15-36f3-4f46-aceb-05aac24c545e" providerId="ADAL" clId="{63FDA53E-F776-1641-B1C7-CF0B327F1CF1}" dt="2022-04-18T16:57:38.323" v="1048" actId="1076"/>
          <ac:picMkLst>
            <pc:docMk/>
            <pc:sldMk cId="2470685941" sldId="267"/>
            <ac:picMk id="3" creationId="{947D07C9-B296-4F73-8A97-FAF9233D466D}"/>
          </ac:picMkLst>
        </pc:picChg>
      </pc:sldChg>
      <pc:sldChg chg="add del">
        <pc:chgData name="Khattab, Sherif" userId="c83b1e15-36f3-4f46-aceb-05aac24c545e" providerId="ADAL" clId="{63FDA53E-F776-1641-B1C7-CF0B327F1CF1}" dt="2022-04-18T17:05:04.575" v="1182"/>
        <pc:sldMkLst>
          <pc:docMk/>
          <pc:sldMk cId="210909634" sldId="268"/>
        </pc:sldMkLst>
      </pc:sldChg>
      <pc:sldChg chg="modSp add mod ord">
        <pc:chgData name="Khattab, Sherif" userId="c83b1e15-36f3-4f46-aceb-05aac24c545e" providerId="ADAL" clId="{63FDA53E-F776-1641-B1C7-CF0B327F1CF1}" dt="2022-04-18T17:05:22.982" v="1188" actId="20578"/>
        <pc:sldMkLst>
          <pc:docMk/>
          <pc:sldMk cId="422498007" sldId="268"/>
        </pc:sldMkLst>
        <pc:spChg chg="mod">
          <ac:chgData name="Khattab, Sherif" userId="c83b1e15-36f3-4f46-aceb-05aac24c545e" providerId="ADAL" clId="{63FDA53E-F776-1641-B1C7-CF0B327F1CF1}" dt="2022-04-18T17:05:17.658" v="1187" actId="20577"/>
          <ac:spMkLst>
            <pc:docMk/>
            <pc:sldMk cId="422498007" sldId="268"/>
            <ac:spMk id="231" creationId="{00000000-0000-0000-0000-000000000000}"/>
          </ac:spMkLst>
        </pc:spChg>
      </pc:sldChg>
      <pc:sldChg chg="modSp add del mod modAnim">
        <pc:chgData name="Khattab, Sherif" userId="c83b1e15-36f3-4f46-aceb-05aac24c545e" providerId="ADAL" clId="{63FDA53E-F776-1641-B1C7-CF0B327F1CF1}" dt="2022-04-18T17:04:55.768" v="1180" actId="2696"/>
        <pc:sldMkLst>
          <pc:docMk/>
          <pc:sldMk cId="2513721341" sldId="268"/>
        </pc:sldMkLst>
        <pc:spChg chg="mod">
          <ac:chgData name="Khattab, Sherif" userId="c83b1e15-36f3-4f46-aceb-05aac24c545e" providerId="ADAL" clId="{63FDA53E-F776-1641-B1C7-CF0B327F1CF1}" dt="2022-04-18T16:58:56.841" v="1158" actId="20577"/>
          <ac:spMkLst>
            <pc:docMk/>
            <pc:sldMk cId="2513721341" sldId="268"/>
            <ac:spMk id="230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6:58:26.663" v="1097" actId="20577"/>
          <ac:spMkLst>
            <pc:docMk/>
            <pc:sldMk cId="2513721341" sldId="268"/>
            <ac:spMk id="231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6:30:03.372" v="388" actId="2696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2130575332" sldId="270"/>
        </pc:sldMkLst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908506201" sldId="271"/>
        </pc:sldMkLst>
      </pc:sldChg>
      <pc:sldChg chg="add del">
        <pc:chgData name="Khattab, Sherif" userId="c83b1e15-36f3-4f46-aceb-05aac24c545e" providerId="ADAL" clId="{63FDA53E-F776-1641-B1C7-CF0B327F1CF1}" dt="2022-04-18T16:39:13.610" v="509" actId="2696"/>
        <pc:sldMkLst>
          <pc:docMk/>
          <pc:sldMk cId="1600817762" sldId="272"/>
        </pc:sldMkLst>
      </pc:sldChg>
      <pc:sldChg chg="modSp add del mod modAnim">
        <pc:chgData name="Khattab, Sherif" userId="c83b1e15-36f3-4f46-aceb-05aac24c545e" providerId="ADAL" clId="{63FDA53E-F776-1641-B1C7-CF0B327F1CF1}" dt="2022-04-18T16:39:42.626" v="564" actId="20577"/>
        <pc:sldMkLst>
          <pc:docMk/>
          <pc:sldMk cId="1212788774" sldId="273"/>
        </pc:sldMkLst>
        <pc:spChg chg="mod">
          <ac:chgData name="Khattab, Sherif" userId="c83b1e15-36f3-4f46-aceb-05aac24c545e" providerId="ADAL" clId="{63FDA53E-F776-1641-B1C7-CF0B327F1CF1}" dt="2022-04-18T16:39:42.626" v="564" actId="20577"/>
          <ac:spMkLst>
            <pc:docMk/>
            <pc:sldMk cId="1212788774" sldId="273"/>
            <ac:spMk id="184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6:39:36.410" v="563" actId="20577"/>
          <ac:spMkLst>
            <pc:docMk/>
            <pc:sldMk cId="1212788774" sldId="273"/>
            <ac:spMk id="185" creationId="{00000000-0000-0000-0000-000000000000}"/>
          </ac:spMkLst>
        </pc:spChg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5558594" sldId="274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379319523" sldId="274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1486497772" sldId="274"/>
        </pc:sldMkLst>
      </pc:sldChg>
      <pc:sldChg chg="modSp add mod addAnim delAnim modAnim">
        <pc:chgData name="Khattab, Sherif" userId="c83b1e15-36f3-4f46-aceb-05aac24c545e" providerId="ADAL" clId="{63FDA53E-F776-1641-B1C7-CF0B327F1CF1}" dt="2022-04-18T17:45:09.563" v="1805" actId="27636"/>
        <pc:sldMkLst>
          <pc:docMk/>
          <pc:sldMk cId="2471174150" sldId="274"/>
        </pc:sldMkLst>
        <pc:spChg chg="mod">
          <ac:chgData name="Khattab, Sherif" userId="c83b1e15-36f3-4f46-aceb-05aac24c545e" providerId="ADAL" clId="{63FDA53E-F776-1641-B1C7-CF0B327F1CF1}" dt="2022-04-18T17:45:09.563" v="1805" actId="27636"/>
          <ac:spMkLst>
            <pc:docMk/>
            <pc:sldMk cId="2471174150" sldId="274"/>
            <ac:spMk id="472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44:55.518" v="1802" actId="114"/>
          <ac:spMkLst>
            <pc:docMk/>
            <pc:sldMk cId="2471174150" sldId="274"/>
            <ac:spMk id="473" creationId="{00000000-0000-0000-0000-000000000000}"/>
          </ac:spMkLst>
        </pc:spChg>
      </pc:sldChg>
      <pc:sldChg chg="modSp add del mod">
        <pc:chgData name="Khattab, Sherif" userId="c83b1e15-36f3-4f46-aceb-05aac24c545e" providerId="ADAL" clId="{63FDA53E-F776-1641-B1C7-CF0B327F1CF1}" dt="2022-04-18T17:04:13.938" v="1176" actId="2696"/>
        <pc:sldMkLst>
          <pc:docMk/>
          <pc:sldMk cId="1460800609" sldId="275"/>
        </pc:sldMkLst>
        <pc:spChg chg="mod">
          <ac:chgData name="Khattab, Sherif" userId="c83b1e15-36f3-4f46-aceb-05aac24c545e" providerId="ADAL" clId="{63FDA53E-F776-1641-B1C7-CF0B327F1CF1}" dt="2022-04-18T16:44:40.272" v="698" actId="404"/>
          <ac:spMkLst>
            <pc:docMk/>
            <pc:sldMk cId="1460800609" sldId="275"/>
            <ac:spMk id="480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657802394" sldId="275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1727746822" sldId="275"/>
        </pc:sldMkLst>
      </pc:sldChg>
      <pc:sldChg chg="modSp add mod">
        <pc:chgData name="Khattab, Sherif" userId="c83b1e15-36f3-4f46-aceb-05aac24c545e" providerId="ADAL" clId="{63FDA53E-F776-1641-B1C7-CF0B327F1CF1}" dt="2022-04-18T17:06:39.882" v="1204" actId="20577"/>
        <pc:sldMkLst>
          <pc:docMk/>
          <pc:sldMk cId="1969132601" sldId="275"/>
        </pc:sldMkLst>
        <pc:spChg chg="mod">
          <ac:chgData name="Khattab, Sherif" userId="c83b1e15-36f3-4f46-aceb-05aac24c545e" providerId="ADAL" clId="{63FDA53E-F776-1641-B1C7-CF0B327F1CF1}" dt="2022-04-18T17:06:39.882" v="1204" actId="20577"/>
          <ac:spMkLst>
            <pc:docMk/>
            <pc:sldMk cId="1969132601" sldId="275"/>
            <ac:spMk id="480" creationId="{00000000-0000-0000-0000-000000000000}"/>
          </ac:spMkLst>
        </pc:spChg>
      </pc:sldChg>
      <pc:sldChg chg="modSp add del mod modAnim">
        <pc:chgData name="Khattab, Sherif" userId="c83b1e15-36f3-4f46-aceb-05aac24c545e" providerId="ADAL" clId="{63FDA53E-F776-1641-B1C7-CF0B327F1CF1}" dt="2022-04-18T16:40:09.731" v="576"/>
        <pc:sldMkLst>
          <pc:docMk/>
          <pc:sldMk cId="1247366534" sldId="276"/>
        </pc:sldMkLst>
        <pc:spChg chg="mod">
          <ac:chgData name="Khattab, Sherif" userId="c83b1e15-36f3-4f46-aceb-05aac24c545e" providerId="ADAL" clId="{63FDA53E-F776-1641-B1C7-CF0B327F1CF1}" dt="2022-04-18T16:40:00.437" v="572" actId="20577"/>
          <ac:spMkLst>
            <pc:docMk/>
            <pc:sldMk cId="1247366534" sldId="276"/>
            <ac:spMk id="217" creationId="{00000000-0000-0000-0000-000000000000}"/>
          </ac:spMkLst>
        </pc:spChg>
        <pc:picChg chg="mod">
          <ac:chgData name="Khattab, Sherif" userId="c83b1e15-36f3-4f46-aceb-05aac24c545e" providerId="ADAL" clId="{63FDA53E-F776-1641-B1C7-CF0B327F1CF1}" dt="2022-04-18T16:40:06.398" v="575" actId="1076"/>
          <ac:picMkLst>
            <pc:docMk/>
            <pc:sldMk cId="1247366534" sldId="276"/>
            <ac:picMk id="4" creationId="{A939F392-04D8-4E1F-89B3-61898F0D2B1A}"/>
          </ac:picMkLst>
        </pc:picChg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2641710336" sldId="277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192720804" sldId="277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4045778771" sldId="277"/>
        </pc:sldMkLst>
      </pc:sldChg>
      <pc:sldChg chg="addSp delSp modSp add mod delAnim modAnim">
        <pc:chgData name="Khattab, Sherif" userId="c83b1e15-36f3-4f46-aceb-05aac24c545e" providerId="ADAL" clId="{63FDA53E-F776-1641-B1C7-CF0B327F1CF1}" dt="2022-04-18T17:23:03.190" v="1514"/>
        <pc:sldMkLst>
          <pc:docMk/>
          <pc:sldMk cId="949227709" sldId="278"/>
        </pc:sldMkLst>
        <pc:spChg chg="add del mod">
          <ac:chgData name="Khattab, Sherif" userId="c83b1e15-36f3-4f46-aceb-05aac24c545e" providerId="ADAL" clId="{63FDA53E-F776-1641-B1C7-CF0B327F1CF1}" dt="2022-04-18T17:18:42.932" v="1441" actId="478"/>
          <ac:spMkLst>
            <pc:docMk/>
            <pc:sldMk cId="949227709" sldId="278"/>
            <ac:spMk id="2" creationId="{E0593E3E-76DF-C071-64B7-D75488183123}"/>
          </ac:spMkLst>
        </pc:spChg>
        <pc:spChg chg="mod topLvl">
          <ac:chgData name="Khattab, Sherif" userId="c83b1e15-36f3-4f46-aceb-05aac24c545e" providerId="ADAL" clId="{63FDA53E-F776-1641-B1C7-CF0B327F1CF1}" dt="2022-04-18T17:23:03.190" v="1514"/>
          <ac:spMkLst>
            <pc:docMk/>
            <pc:sldMk cId="949227709" sldId="278"/>
            <ac:spMk id="10" creationId="{ED0CE011-3F9D-1868-7047-70DFFD8A289D}"/>
          </ac:spMkLst>
        </pc:spChg>
        <pc:spChg chg="mod">
          <ac:chgData name="Khattab, Sherif" userId="c83b1e15-36f3-4f46-aceb-05aac24c545e" providerId="ADAL" clId="{63FDA53E-F776-1641-B1C7-CF0B327F1CF1}" dt="2022-04-18T17:10:22.862" v="1224" actId="20577"/>
          <ac:spMkLst>
            <pc:docMk/>
            <pc:sldMk cId="949227709" sldId="278"/>
            <ac:spMk id="602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11:02.048" v="1240" actId="20577"/>
          <ac:spMkLst>
            <pc:docMk/>
            <pc:sldMk cId="949227709" sldId="278"/>
            <ac:spMk id="604" creationId="{00000000-0000-0000-0000-000000000000}"/>
          </ac:spMkLst>
        </pc:spChg>
        <pc:grpChg chg="add del mod">
          <ac:chgData name="Khattab, Sherif" userId="c83b1e15-36f3-4f46-aceb-05aac24c545e" providerId="ADAL" clId="{63FDA53E-F776-1641-B1C7-CF0B327F1CF1}" dt="2022-04-18T17:18:25.592" v="1434" actId="165"/>
          <ac:grpSpMkLst>
            <pc:docMk/>
            <pc:sldMk cId="949227709" sldId="278"/>
            <ac:grpSpMk id="7" creationId="{94AB2D0D-1D6C-CD85-4102-495401F20190}"/>
          </ac:grpSpMkLst>
        </pc:grpChg>
        <pc:grpChg chg="add del mod topLvl">
          <ac:chgData name="Khattab, Sherif" userId="c83b1e15-36f3-4f46-aceb-05aac24c545e" providerId="ADAL" clId="{63FDA53E-F776-1641-B1C7-CF0B327F1CF1}" dt="2022-04-18T17:18:35.103" v="1438" actId="165"/>
          <ac:grpSpMkLst>
            <pc:docMk/>
            <pc:sldMk cId="949227709" sldId="278"/>
            <ac:grpSpMk id="8" creationId="{9D702882-A65C-AB79-D4A1-A3D0C7903D6A}"/>
          </ac:grpSpMkLst>
        </pc:grpChg>
        <pc:grpChg chg="del mod topLvl">
          <ac:chgData name="Khattab, Sherif" userId="c83b1e15-36f3-4f46-aceb-05aac24c545e" providerId="ADAL" clId="{63FDA53E-F776-1641-B1C7-CF0B327F1CF1}" dt="2022-04-18T17:18:37.817" v="1439" actId="478"/>
          <ac:grpSpMkLst>
            <pc:docMk/>
            <pc:sldMk cId="949227709" sldId="278"/>
            <ac:grpSpMk id="11" creationId="{7047418C-2DCE-E52C-051A-5BB1B22CB52B}"/>
          </ac:grpSpMkLst>
        </pc:grpChg>
        <pc:graphicFrameChg chg="mod modGraphic">
          <ac:chgData name="Khattab, Sherif" userId="c83b1e15-36f3-4f46-aceb-05aac24c545e" providerId="ADAL" clId="{63FDA53E-F776-1641-B1C7-CF0B327F1CF1}" dt="2022-04-18T17:15:59.115" v="1317"/>
          <ac:graphicFrameMkLst>
            <pc:docMk/>
            <pc:sldMk cId="949227709" sldId="278"/>
            <ac:graphicFrameMk id="603" creationId="{00000000-0000-0000-0000-000000000000}"/>
          </ac:graphicFrameMkLst>
        </pc:graphicFrameChg>
        <pc:picChg chg="mod">
          <ac:chgData name="Khattab, Sherif" userId="c83b1e15-36f3-4f46-aceb-05aac24c545e" providerId="ADAL" clId="{63FDA53E-F776-1641-B1C7-CF0B327F1CF1}" dt="2022-04-18T17:18:17.863" v="1432"/>
          <ac:picMkLst>
            <pc:docMk/>
            <pc:sldMk cId="949227709" sldId="278"/>
            <ac:picMk id="12" creationId="{7CCFA611-3518-9D65-2826-404CE5A8EBA2}"/>
          </ac:picMkLst>
        </pc:picChg>
        <pc:picChg chg="mod">
          <ac:chgData name="Khattab, Sherif" userId="c83b1e15-36f3-4f46-aceb-05aac24c545e" providerId="ADAL" clId="{63FDA53E-F776-1641-B1C7-CF0B327F1CF1}" dt="2022-04-18T17:18:17.863" v="1432"/>
          <ac:picMkLst>
            <pc:docMk/>
            <pc:sldMk cId="949227709" sldId="278"/>
            <ac:picMk id="13" creationId="{7940D5B5-39F4-AC48-073A-9DAA49CB52FD}"/>
          </ac:picMkLst>
        </pc:picChg>
        <pc:cxnChg chg="add mod">
          <ac:chgData name="Khattab, Sherif" userId="c83b1e15-36f3-4f46-aceb-05aac24c545e" providerId="ADAL" clId="{63FDA53E-F776-1641-B1C7-CF0B327F1CF1}" dt="2022-04-18T17:19:47.061" v="1462" actId="14100"/>
          <ac:cxnSpMkLst>
            <pc:docMk/>
            <pc:sldMk cId="949227709" sldId="278"/>
            <ac:cxnSpMk id="4" creationId="{3F32E776-E966-6C3B-006B-6A630C15198C}"/>
          </ac:cxnSpMkLst>
        </pc:cxnChg>
        <pc:cxnChg chg="add del mod topLvl">
          <ac:chgData name="Khattab, Sherif" userId="c83b1e15-36f3-4f46-aceb-05aac24c545e" providerId="ADAL" clId="{63FDA53E-F776-1641-B1C7-CF0B327F1CF1}" dt="2022-04-18T17:18:30.471" v="1437" actId="478"/>
          <ac:cxnSpMkLst>
            <pc:docMk/>
            <pc:sldMk cId="949227709" sldId="278"/>
            <ac:cxnSpMk id="9" creationId="{6DCF4389-7ED7-F805-BFBC-0E93CA730191}"/>
          </ac:cxnSpMkLst>
        </pc:cxn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223035988" sldId="278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021670718" sldId="278"/>
        </pc:sldMkLst>
      </pc:sldChg>
      <pc:sldChg chg="delSp modSp add mod delAnim modAnim">
        <pc:chgData name="Khattab, Sherif" userId="c83b1e15-36f3-4f46-aceb-05aac24c545e" providerId="ADAL" clId="{63FDA53E-F776-1641-B1C7-CF0B327F1CF1}" dt="2022-04-18T17:25:57.993" v="1552" actId="20577"/>
        <pc:sldMkLst>
          <pc:docMk/>
          <pc:sldMk cId="221801933" sldId="279"/>
        </pc:sldMkLst>
        <pc:spChg chg="mod">
          <ac:chgData name="Khattab, Sherif" userId="c83b1e15-36f3-4f46-aceb-05aac24c545e" providerId="ADAL" clId="{63FDA53E-F776-1641-B1C7-CF0B327F1CF1}" dt="2022-04-18T17:13:57.895" v="1285"/>
          <ac:spMkLst>
            <pc:docMk/>
            <pc:sldMk cId="221801933" sldId="279"/>
            <ac:spMk id="611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12:26.552" v="1258" actId="14100"/>
          <ac:spMkLst>
            <pc:docMk/>
            <pc:sldMk cId="221801933" sldId="279"/>
            <ac:spMk id="613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38.550" v="1517" actId="478"/>
          <ac:spMkLst>
            <pc:docMk/>
            <pc:sldMk cId="221801933" sldId="279"/>
            <ac:spMk id="614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40.684" v="1518" actId="478"/>
          <ac:spMkLst>
            <pc:docMk/>
            <pc:sldMk cId="221801933" sldId="279"/>
            <ac:spMk id="615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42.780" v="1519" actId="478"/>
          <ac:spMkLst>
            <pc:docMk/>
            <pc:sldMk cId="221801933" sldId="279"/>
            <ac:spMk id="616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44.336" v="1520" actId="478"/>
          <ac:spMkLst>
            <pc:docMk/>
            <pc:sldMk cId="221801933" sldId="279"/>
            <ac:spMk id="617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45.730" v="1521" actId="478"/>
          <ac:spMkLst>
            <pc:docMk/>
            <pc:sldMk cId="221801933" sldId="279"/>
            <ac:spMk id="618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3:36.776" v="1516" actId="478"/>
          <ac:spMkLst>
            <pc:docMk/>
            <pc:sldMk cId="221801933" sldId="279"/>
            <ac:spMk id="619" creationId="{00000000-0000-0000-0000-000000000000}"/>
          </ac:spMkLst>
        </pc:spChg>
        <pc:graphicFrameChg chg="mod modGraphic">
          <ac:chgData name="Khattab, Sherif" userId="c83b1e15-36f3-4f46-aceb-05aac24c545e" providerId="ADAL" clId="{63FDA53E-F776-1641-B1C7-CF0B327F1CF1}" dt="2022-04-18T17:25:57.993" v="1552" actId="20577"/>
          <ac:graphicFrameMkLst>
            <pc:docMk/>
            <pc:sldMk cId="221801933" sldId="279"/>
            <ac:graphicFrameMk id="612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186821658" sldId="279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2750239495" sldId="279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582731287" sldId="280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798621257" sldId="280"/>
        </pc:sldMkLst>
      </pc:sldChg>
      <pc:sldChg chg="delSp modSp add mod delAnim">
        <pc:chgData name="Khattab, Sherif" userId="c83b1e15-36f3-4f46-aceb-05aac24c545e" providerId="ADAL" clId="{63FDA53E-F776-1641-B1C7-CF0B327F1CF1}" dt="2022-04-18T17:28:01.761" v="1594" actId="20577"/>
        <pc:sldMkLst>
          <pc:docMk/>
          <pc:sldMk cId="3586926427" sldId="280"/>
        </pc:sldMkLst>
        <pc:spChg chg="mod">
          <ac:chgData name="Khattab, Sherif" userId="c83b1e15-36f3-4f46-aceb-05aac24c545e" providerId="ADAL" clId="{63FDA53E-F776-1641-B1C7-CF0B327F1CF1}" dt="2022-04-18T17:14:04.505" v="1286"/>
          <ac:spMkLst>
            <pc:docMk/>
            <pc:sldMk cId="3586926427" sldId="280"/>
            <ac:spMk id="626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12:34.688" v="1260" actId="14100"/>
          <ac:spMkLst>
            <pc:docMk/>
            <pc:sldMk cId="3586926427" sldId="280"/>
            <ac:spMk id="628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19.586" v="1567" actId="478"/>
          <ac:spMkLst>
            <pc:docMk/>
            <pc:sldMk cId="3586926427" sldId="280"/>
            <ac:spMk id="629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20.663" v="1568" actId="478"/>
          <ac:spMkLst>
            <pc:docMk/>
            <pc:sldMk cId="3586926427" sldId="280"/>
            <ac:spMk id="630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22.469" v="1569" actId="478"/>
          <ac:spMkLst>
            <pc:docMk/>
            <pc:sldMk cId="3586926427" sldId="280"/>
            <ac:spMk id="631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23.927" v="1570" actId="478"/>
          <ac:spMkLst>
            <pc:docMk/>
            <pc:sldMk cId="3586926427" sldId="280"/>
            <ac:spMk id="632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25.244" v="1571" actId="478"/>
          <ac:spMkLst>
            <pc:docMk/>
            <pc:sldMk cId="3586926427" sldId="280"/>
            <ac:spMk id="633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6:18.196" v="1566" actId="478"/>
          <ac:spMkLst>
            <pc:docMk/>
            <pc:sldMk cId="3586926427" sldId="280"/>
            <ac:spMk id="634" creationId="{00000000-0000-0000-0000-000000000000}"/>
          </ac:spMkLst>
        </pc:spChg>
        <pc:graphicFrameChg chg="mod modGraphic">
          <ac:chgData name="Khattab, Sherif" userId="c83b1e15-36f3-4f46-aceb-05aac24c545e" providerId="ADAL" clId="{63FDA53E-F776-1641-B1C7-CF0B327F1CF1}" dt="2022-04-18T17:28:01.761" v="1594" actId="20577"/>
          <ac:graphicFrameMkLst>
            <pc:docMk/>
            <pc:sldMk cId="3586926427" sldId="280"/>
            <ac:graphicFrameMk id="627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3912335628" sldId="280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687067624" sldId="281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1827262002" sldId="281"/>
        </pc:sldMkLst>
      </pc:sldChg>
      <pc:sldChg chg="addSp delSp modSp add mod delAnim">
        <pc:chgData name="Khattab, Sherif" userId="c83b1e15-36f3-4f46-aceb-05aac24c545e" providerId="ADAL" clId="{63FDA53E-F776-1641-B1C7-CF0B327F1CF1}" dt="2022-04-18T17:29:51.867" v="1634" actId="108"/>
        <pc:sldMkLst>
          <pc:docMk/>
          <pc:sldMk cId="3587326648" sldId="281"/>
        </pc:sldMkLst>
        <pc:spChg chg="mod">
          <ac:chgData name="Khattab, Sherif" userId="c83b1e15-36f3-4f46-aceb-05aac24c545e" providerId="ADAL" clId="{63FDA53E-F776-1641-B1C7-CF0B327F1CF1}" dt="2022-04-18T17:28:38.656" v="1609" actId="14100"/>
          <ac:spMkLst>
            <pc:docMk/>
            <pc:sldMk cId="3587326648" sldId="281"/>
            <ac:spMk id="640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14:11.268" v="1287"/>
          <ac:spMkLst>
            <pc:docMk/>
            <pc:sldMk cId="3587326648" sldId="281"/>
            <ac:spMk id="641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28:42.938" v="1610" actId="1076"/>
          <ac:spMkLst>
            <pc:docMk/>
            <pc:sldMk cId="3587326648" sldId="281"/>
            <ac:spMk id="643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9:01.464" v="1613" actId="478"/>
          <ac:spMkLst>
            <pc:docMk/>
            <pc:sldMk cId="3587326648" sldId="281"/>
            <ac:spMk id="644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9:02.709" v="1614" actId="478"/>
          <ac:spMkLst>
            <pc:docMk/>
            <pc:sldMk cId="3587326648" sldId="281"/>
            <ac:spMk id="645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9:04.646" v="1615" actId="478"/>
          <ac:spMkLst>
            <pc:docMk/>
            <pc:sldMk cId="3587326648" sldId="281"/>
            <ac:spMk id="646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9:05.961" v="1616" actId="478"/>
          <ac:spMkLst>
            <pc:docMk/>
            <pc:sldMk cId="3587326648" sldId="281"/>
            <ac:spMk id="647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9:07.393" v="1617" actId="478"/>
          <ac:spMkLst>
            <pc:docMk/>
            <pc:sldMk cId="3587326648" sldId="281"/>
            <ac:spMk id="648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28:59.965" v="1612" actId="478"/>
          <ac:spMkLst>
            <pc:docMk/>
            <pc:sldMk cId="3587326648" sldId="281"/>
            <ac:spMk id="649" creationId="{00000000-0000-0000-0000-000000000000}"/>
          </ac:spMkLst>
        </pc:spChg>
        <pc:graphicFrameChg chg="add del">
          <ac:chgData name="Khattab, Sherif" userId="c83b1e15-36f3-4f46-aceb-05aac24c545e" providerId="ADAL" clId="{63FDA53E-F776-1641-B1C7-CF0B327F1CF1}" dt="2022-04-18T17:16:32.927" v="1321"/>
          <ac:graphicFrameMkLst>
            <pc:docMk/>
            <pc:sldMk cId="3587326648" sldId="281"/>
            <ac:graphicFrameMk id="2" creationId="{45D0C2B2-85B6-8273-8065-6ABAF4828EEC}"/>
          </ac:graphicFrameMkLst>
        </pc:graphicFrameChg>
        <pc:graphicFrameChg chg="mod modGraphic">
          <ac:chgData name="Khattab, Sherif" userId="c83b1e15-36f3-4f46-aceb-05aac24c545e" providerId="ADAL" clId="{63FDA53E-F776-1641-B1C7-CF0B327F1CF1}" dt="2022-04-18T17:29:51.867" v="1634" actId="108"/>
          <ac:graphicFrameMkLst>
            <pc:docMk/>
            <pc:sldMk cId="3587326648" sldId="281"/>
            <ac:graphicFrameMk id="642" creationId="{00000000-0000-0000-0000-000000000000}"/>
          </ac:graphicFrameMkLst>
        </pc:graphicFrameChg>
      </pc:sldChg>
      <pc:sldChg chg="modSp add del mod modAnim">
        <pc:chgData name="Khattab, Sherif" userId="c83b1e15-36f3-4f46-aceb-05aac24c545e" providerId="ADAL" clId="{63FDA53E-F776-1641-B1C7-CF0B327F1CF1}" dt="2022-04-18T16:41:38.628" v="641" actId="27636"/>
        <pc:sldMkLst>
          <pc:docMk/>
          <pc:sldMk cId="2309657370" sldId="282"/>
        </pc:sldMkLst>
        <pc:spChg chg="mod">
          <ac:chgData name="Khattab, Sherif" userId="c83b1e15-36f3-4f46-aceb-05aac24c545e" providerId="ADAL" clId="{63FDA53E-F776-1641-B1C7-CF0B327F1CF1}" dt="2022-04-18T16:41:38.628" v="641" actId="27636"/>
          <ac:spMkLst>
            <pc:docMk/>
            <pc:sldMk cId="2309657370" sldId="282"/>
            <ac:spMk id="73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6:34:26.733" v="497" actId="20577"/>
          <ac:spMkLst>
            <pc:docMk/>
            <pc:sldMk cId="2309657370" sldId="282"/>
            <ac:spMk id="74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375491526" sldId="283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013089478" sldId="283"/>
        </pc:sldMkLst>
      </pc:sldChg>
      <pc:sldChg chg="modSp add">
        <pc:chgData name="Khattab, Sherif" userId="c83b1e15-36f3-4f46-aceb-05aac24c545e" providerId="ADAL" clId="{63FDA53E-F776-1641-B1C7-CF0B327F1CF1}" dt="2022-04-18T17:34:36.670" v="1689" actId="20577"/>
        <pc:sldMkLst>
          <pc:docMk/>
          <pc:sldMk cId="2742485222" sldId="283"/>
        </pc:sldMkLst>
        <pc:spChg chg="mod">
          <ac:chgData name="Khattab, Sherif" userId="c83b1e15-36f3-4f46-aceb-05aac24c545e" providerId="ADAL" clId="{63FDA53E-F776-1641-B1C7-CF0B327F1CF1}" dt="2022-04-18T17:34:36.670" v="1689" actId="20577"/>
          <ac:spMkLst>
            <pc:docMk/>
            <pc:sldMk cId="2742485222" sldId="283"/>
            <ac:spMk id="670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6:34:38.214" v="499" actId="2696"/>
        <pc:sldMkLst>
          <pc:docMk/>
          <pc:sldMk cId="3966779707" sldId="283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565821050" sldId="284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646267447" sldId="284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3194336870" sldId="284"/>
        </pc:sldMkLst>
      </pc:sldChg>
      <pc:sldChg chg="add del">
        <pc:chgData name="Khattab, Sherif" userId="c83b1e15-36f3-4f46-aceb-05aac24c545e" providerId="ADAL" clId="{63FDA53E-F776-1641-B1C7-CF0B327F1CF1}" dt="2022-04-18T16:34:40.831" v="500" actId="2696"/>
        <pc:sldMkLst>
          <pc:docMk/>
          <pc:sldMk cId="3808466172" sldId="284"/>
        </pc:sldMkLst>
      </pc:sldChg>
      <pc:sldChg chg="add del">
        <pc:chgData name="Khattab, Sherif" userId="c83b1e15-36f3-4f46-aceb-05aac24c545e" providerId="ADAL" clId="{63FDA53E-F776-1641-B1C7-CF0B327F1CF1}" dt="2022-04-18T16:41:54.571" v="642" actId="2696"/>
        <pc:sldMkLst>
          <pc:docMk/>
          <pc:sldMk cId="3970776072" sldId="285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2542343351" sldId="286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3709512186" sldId="286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4172010036" sldId="286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9124178" sldId="287"/>
        </pc:sldMkLst>
      </pc:sldChg>
      <pc:sldChg chg="modSp add">
        <pc:chgData name="Khattab, Sherif" userId="c83b1e15-36f3-4f46-aceb-05aac24c545e" providerId="ADAL" clId="{63FDA53E-F776-1641-B1C7-CF0B327F1CF1}" dt="2022-04-18T17:37:21.294" v="1720" actId="20577"/>
        <pc:sldMkLst>
          <pc:docMk/>
          <pc:sldMk cId="1445991293" sldId="287"/>
        </pc:sldMkLst>
        <pc:spChg chg="mod">
          <ac:chgData name="Khattab, Sherif" userId="c83b1e15-36f3-4f46-aceb-05aac24c545e" providerId="ADAL" clId="{63FDA53E-F776-1641-B1C7-CF0B327F1CF1}" dt="2022-04-18T17:37:21.294" v="1720" actId="20577"/>
          <ac:spMkLst>
            <pc:docMk/>
            <pc:sldMk cId="1445991293" sldId="287"/>
            <ac:spMk id="92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034834936" sldId="287"/>
        </pc:sldMkLst>
      </pc:sldChg>
      <pc:sldChg chg="modSp add modAnim">
        <pc:chgData name="Khattab, Sherif" userId="c83b1e15-36f3-4f46-aceb-05aac24c545e" providerId="ADAL" clId="{63FDA53E-F776-1641-B1C7-CF0B327F1CF1}" dt="2022-04-18T17:42:57.763" v="1767" actId="20577"/>
        <pc:sldMkLst>
          <pc:docMk/>
          <pc:sldMk cId="55319286" sldId="288"/>
        </pc:sldMkLst>
        <pc:spChg chg="mod">
          <ac:chgData name="Khattab, Sherif" userId="c83b1e15-36f3-4f46-aceb-05aac24c545e" providerId="ADAL" clId="{63FDA53E-F776-1641-B1C7-CF0B327F1CF1}" dt="2022-04-18T17:42:57.763" v="1767" actId="20577"/>
          <ac:spMkLst>
            <pc:docMk/>
            <pc:sldMk cId="55319286" sldId="288"/>
            <ac:spMk id="99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1863323797" sldId="288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2513317655" sldId="288"/>
        </pc:sldMkLst>
      </pc:sldChg>
      <pc:sldChg chg="modSp mod">
        <pc:chgData name="Khattab, Sherif" userId="c83b1e15-36f3-4f46-aceb-05aac24c545e" providerId="ADAL" clId="{63FDA53E-F776-1641-B1C7-CF0B327F1CF1}" dt="2022-04-18T16:08:44.080" v="26" actId="20577"/>
        <pc:sldMkLst>
          <pc:docMk/>
          <pc:sldMk cId="1894775455" sldId="405"/>
        </pc:sldMkLst>
        <pc:spChg chg="mod">
          <ac:chgData name="Khattab, Sherif" userId="c83b1e15-36f3-4f46-aceb-05aac24c545e" providerId="ADAL" clId="{63FDA53E-F776-1641-B1C7-CF0B327F1CF1}" dt="2022-04-18T16:08:44.080" v="26" actId="20577"/>
          <ac:spMkLst>
            <pc:docMk/>
            <pc:sldMk cId="1894775455" sldId="405"/>
            <ac:spMk id="3" creationId="{00000000-0000-0000-0000-000000000000}"/>
          </ac:spMkLst>
        </pc:spChg>
      </pc:sldChg>
      <pc:sldChg chg="modSp mod modAnim">
        <pc:chgData name="Khattab, Sherif" userId="c83b1e15-36f3-4f46-aceb-05aac24c545e" providerId="ADAL" clId="{63FDA53E-F776-1641-B1C7-CF0B327F1CF1}" dt="2022-04-18T16:15:36.005" v="188"/>
        <pc:sldMkLst>
          <pc:docMk/>
          <pc:sldMk cId="1068465410" sldId="496"/>
        </pc:sldMkLst>
        <pc:spChg chg="mod">
          <ac:chgData name="Khattab, Sherif" userId="c83b1e15-36f3-4f46-aceb-05aac24c545e" providerId="ADAL" clId="{63FDA53E-F776-1641-B1C7-CF0B327F1CF1}" dt="2022-04-18T16:15:28.574" v="18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3FDA53E-F776-1641-B1C7-CF0B327F1CF1}" dt="2022-04-18T16:15:43.664" v="190"/>
        <pc:sldMkLst>
          <pc:docMk/>
          <pc:sldMk cId="2374057061" sldId="498"/>
        </pc:sldMkLst>
        <pc:spChg chg="mod">
          <ac:chgData name="Khattab, Sherif" userId="c83b1e15-36f3-4f46-aceb-05aac24c545e" providerId="ADAL" clId="{63FDA53E-F776-1641-B1C7-CF0B327F1CF1}" dt="2022-04-18T16:09:54.202" v="87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63FDA53E-F776-1641-B1C7-CF0B327F1CF1}" dt="2022-04-18T16:10:57.374" v="17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391553956" sldId="1867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1985899896" sldId="1868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447078360" sldId="1869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807306443" sldId="1870"/>
        </pc:sldMkLst>
      </pc:sldChg>
      <pc:sldChg chg="modSp add del mod">
        <pc:chgData name="Khattab, Sherif" userId="c83b1e15-36f3-4f46-aceb-05aac24c545e" providerId="ADAL" clId="{63FDA53E-F776-1641-B1C7-CF0B327F1CF1}" dt="2022-04-18T16:46:49.809" v="724" actId="20577"/>
        <pc:sldMkLst>
          <pc:docMk/>
          <pc:sldMk cId="3228414548" sldId="1871"/>
        </pc:sldMkLst>
        <pc:spChg chg="mod">
          <ac:chgData name="Khattab, Sherif" userId="c83b1e15-36f3-4f46-aceb-05aac24c545e" providerId="ADAL" clId="{63FDA53E-F776-1641-B1C7-CF0B327F1CF1}" dt="2022-04-18T16:46:49.809" v="724" actId="20577"/>
          <ac:spMkLst>
            <pc:docMk/>
            <pc:sldMk cId="3228414548" sldId="1871"/>
            <ac:spMk id="2" creationId="{F8DFA488-42B0-4219-B561-7F3FE602125B}"/>
          </ac:spMkLst>
        </pc:spChg>
      </pc:sldChg>
      <pc:sldChg chg="add del">
        <pc:chgData name="Khattab, Sherif" userId="c83b1e15-36f3-4f46-aceb-05aac24c545e" providerId="ADAL" clId="{63FDA53E-F776-1641-B1C7-CF0B327F1CF1}" dt="2022-04-18T16:34:34.538" v="498" actId="2696"/>
        <pc:sldMkLst>
          <pc:docMk/>
          <pc:sldMk cId="1405308355" sldId="1872"/>
        </pc:sldMkLst>
      </pc:sldChg>
      <pc:sldChg chg="modSp add del mod modAnim">
        <pc:chgData name="Khattab, Sherif" userId="c83b1e15-36f3-4f46-aceb-05aac24c545e" providerId="ADAL" clId="{63FDA53E-F776-1641-B1C7-CF0B327F1CF1}" dt="2022-04-18T16:22:20.095" v="296"/>
        <pc:sldMkLst>
          <pc:docMk/>
          <pc:sldMk cId="455048397" sldId="1880"/>
        </pc:sldMkLst>
        <pc:spChg chg="mod">
          <ac:chgData name="Khattab, Sherif" userId="c83b1e15-36f3-4f46-aceb-05aac24c545e" providerId="ADAL" clId="{63FDA53E-F776-1641-B1C7-CF0B327F1CF1}" dt="2022-04-18T16:21:38.563" v="290" actId="27636"/>
          <ac:spMkLst>
            <pc:docMk/>
            <pc:sldMk cId="455048397" sldId="1880"/>
            <ac:spMk id="3" creationId="{1129BC6B-D9F4-C24B-9546-2FFC33A808CE}"/>
          </ac:spMkLst>
        </pc:spChg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2539087927" sldId="1881"/>
        </pc:sldMkLst>
      </pc:sldChg>
      <pc:sldChg chg="modSp add del mod ord">
        <pc:chgData name="Khattab, Sherif" userId="c83b1e15-36f3-4f46-aceb-05aac24c545e" providerId="ADAL" clId="{63FDA53E-F776-1641-B1C7-CF0B327F1CF1}" dt="2022-04-18T16:33:34.784" v="488" actId="1076"/>
        <pc:sldMkLst>
          <pc:docMk/>
          <pc:sldMk cId="537398390" sldId="1883"/>
        </pc:sldMkLst>
        <pc:spChg chg="mod">
          <ac:chgData name="Khattab, Sherif" userId="c83b1e15-36f3-4f46-aceb-05aac24c545e" providerId="ADAL" clId="{63FDA53E-F776-1641-B1C7-CF0B327F1CF1}" dt="2022-04-18T16:33:01.347" v="482" actId="20577"/>
          <ac:spMkLst>
            <pc:docMk/>
            <pc:sldMk cId="537398390" sldId="1883"/>
            <ac:spMk id="2" creationId="{4CF17836-DCA3-4793-B865-8EF09E047467}"/>
          </ac:spMkLst>
        </pc:spChg>
        <pc:picChg chg="mod modCrop">
          <ac:chgData name="Khattab, Sherif" userId="c83b1e15-36f3-4f46-aceb-05aac24c545e" providerId="ADAL" clId="{63FDA53E-F776-1641-B1C7-CF0B327F1CF1}" dt="2022-04-18T16:33:34.784" v="488" actId="1076"/>
          <ac:picMkLst>
            <pc:docMk/>
            <pc:sldMk cId="537398390" sldId="1883"/>
            <ac:picMk id="7" creationId="{58F7C66D-5617-4418-9409-D0D4A8F26850}"/>
          </ac:picMkLst>
        </pc:picChg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343318798" sldId="1884"/>
        </pc:sldMkLst>
      </pc:sldChg>
      <pc:sldChg chg="add del">
        <pc:chgData name="Khattab, Sherif" userId="c83b1e15-36f3-4f46-aceb-05aac24c545e" providerId="ADAL" clId="{63FDA53E-F776-1641-B1C7-CF0B327F1CF1}" dt="2022-04-18T16:34:10.944" v="491"/>
        <pc:sldMkLst>
          <pc:docMk/>
          <pc:sldMk cId="1640589426" sldId="1885"/>
        </pc:sldMkLst>
      </pc:sldChg>
      <pc:sldChg chg="addSp modSp add mod">
        <pc:chgData name="Khattab, Sherif" userId="c83b1e15-36f3-4f46-aceb-05aac24c545e" providerId="ADAL" clId="{63FDA53E-F776-1641-B1C7-CF0B327F1CF1}" dt="2022-04-18T16:40:42.069" v="578" actId="9405"/>
        <pc:sldMkLst>
          <pc:docMk/>
          <pc:sldMk cId="2208535451" sldId="1885"/>
        </pc:sldMkLst>
        <pc:spChg chg="mod">
          <ac:chgData name="Khattab, Sherif" userId="c83b1e15-36f3-4f46-aceb-05aac24c545e" providerId="ADAL" clId="{63FDA53E-F776-1641-B1C7-CF0B327F1CF1}" dt="2022-04-18T16:34:21.397" v="494" actId="20577"/>
          <ac:spMkLst>
            <pc:docMk/>
            <pc:sldMk cId="2208535451" sldId="1885"/>
            <ac:spMk id="2" creationId="{69F581DD-2407-4298-8990-F46AB0542850}"/>
          </ac:spMkLst>
        </pc:spChg>
        <pc:inkChg chg="add">
          <ac:chgData name="Khattab, Sherif" userId="c83b1e15-36f3-4f46-aceb-05aac24c545e" providerId="ADAL" clId="{63FDA53E-F776-1641-B1C7-CF0B327F1CF1}" dt="2022-04-18T16:40:37.347" v="577" actId="9405"/>
          <ac:inkMkLst>
            <pc:docMk/>
            <pc:sldMk cId="2208535451" sldId="1885"/>
            <ac:inkMk id="6" creationId="{001AF564-C771-CEEB-3FE5-B42C4F60DCEE}"/>
          </ac:inkMkLst>
        </pc:inkChg>
        <pc:inkChg chg="add">
          <ac:chgData name="Khattab, Sherif" userId="c83b1e15-36f3-4f46-aceb-05aac24c545e" providerId="ADAL" clId="{63FDA53E-F776-1641-B1C7-CF0B327F1CF1}" dt="2022-04-18T16:40:42.069" v="578" actId="9405"/>
          <ac:inkMkLst>
            <pc:docMk/>
            <pc:sldMk cId="2208535451" sldId="1885"/>
            <ac:inkMk id="8" creationId="{FA9B88FE-9590-6F5A-7202-3FFE23E4B518}"/>
          </ac:inkMkLst>
        </pc:inkChg>
      </pc:sldChg>
      <pc:sldChg chg="add del">
        <pc:chgData name="Khattab, Sherif" userId="c83b1e15-36f3-4f46-aceb-05aac24c545e" providerId="ADAL" clId="{63FDA53E-F776-1641-B1C7-CF0B327F1CF1}" dt="2022-04-18T16:33:50.341" v="489" actId="2696"/>
        <pc:sldMkLst>
          <pc:docMk/>
          <pc:sldMk cId="3985324492" sldId="1885"/>
        </pc:sldMkLst>
      </pc:sldChg>
      <pc:sldChg chg="add del">
        <pc:chgData name="Khattab, Sherif" userId="c83b1e15-36f3-4f46-aceb-05aac24c545e" providerId="ADAL" clId="{63FDA53E-F776-1641-B1C7-CF0B327F1CF1}" dt="2022-04-18T16:30:01.131" v="387" actId="2696"/>
        <pc:sldMkLst>
          <pc:docMk/>
          <pc:sldMk cId="1206813144" sldId="1886"/>
        </pc:sldMkLst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3462944586" sldId="1887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971115291" sldId="1888"/>
        </pc:sldMkLst>
      </pc:sldChg>
      <pc:sldChg chg="modSp add del mod modAnim">
        <pc:chgData name="Khattab, Sherif" userId="c83b1e15-36f3-4f46-aceb-05aac24c545e" providerId="ADAL" clId="{63FDA53E-F776-1641-B1C7-CF0B327F1CF1}" dt="2022-04-18T16:26:46.005" v="386"/>
        <pc:sldMkLst>
          <pc:docMk/>
          <pc:sldMk cId="732430595" sldId="1900"/>
        </pc:sldMkLst>
        <pc:spChg chg="mod">
          <ac:chgData name="Khattab, Sherif" userId="c83b1e15-36f3-4f46-aceb-05aac24c545e" providerId="ADAL" clId="{63FDA53E-F776-1641-B1C7-CF0B327F1CF1}" dt="2022-04-18T16:26:36.879" v="385" actId="27636"/>
          <ac:spMkLst>
            <pc:docMk/>
            <pc:sldMk cId="732430595" sldId="1900"/>
            <ac:spMk id="3" creationId="{1129BC6B-D9F4-C24B-9546-2FFC33A808CE}"/>
          </ac:spMkLst>
        </pc:spChg>
      </pc:sldChg>
      <pc:sldChg chg="add del">
        <pc:chgData name="Khattab, Sherif" userId="c83b1e15-36f3-4f46-aceb-05aac24c545e" providerId="ADAL" clId="{63FDA53E-F776-1641-B1C7-CF0B327F1CF1}" dt="2022-04-18T16:08:36.628" v="7"/>
        <pc:sldMkLst>
          <pc:docMk/>
          <pc:sldMk cId="2068242584" sldId="1910"/>
        </pc:sldMkLst>
      </pc:sldChg>
      <pc:sldChg chg="modSp add del mod">
        <pc:chgData name="Khattab, Sherif" userId="c83b1e15-36f3-4f46-aceb-05aac24c545e" providerId="ADAL" clId="{63FDA53E-F776-1641-B1C7-CF0B327F1CF1}" dt="2022-04-18T17:04:13.938" v="1176" actId="2696"/>
        <pc:sldMkLst>
          <pc:docMk/>
          <pc:sldMk cId="1248877023" sldId="1911"/>
        </pc:sldMkLst>
        <pc:spChg chg="mod">
          <ac:chgData name="Khattab, Sherif" userId="c83b1e15-36f3-4f46-aceb-05aac24c545e" providerId="ADAL" clId="{63FDA53E-F776-1641-B1C7-CF0B327F1CF1}" dt="2022-04-18T16:44:19.381" v="694" actId="404"/>
          <ac:spMkLst>
            <pc:docMk/>
            <pc:sldMk cId="1248877023" sldId="1911"/>
            <ac:spMk id="238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3143687531" sldId="1911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3382839125" sldId="1911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1319364549" sldId="1912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901581483" sldId="1912"/>
        </pc:sldMkLst>
      </pc:sldChg>
      <pc:sldChg chg="modSp add del mod">
        <pc:chgData name="Khattab, Sherif" userId="c83b1e15-36f3-4f46-aceb-05aac24c545e" providerId="ADAL" clId="{63FDA53E-F776-1641-B1C7-CF0B327F1CF1}" dt="2022-04-18T17:04:13.938" v="1176" actId="2696"/>
        <pc:sldMkLst>
          <pc:docMk/>
          <pc:sldMk cId="2824532570" sldId="1912"/>
        </pc:sldMkLst>
        <pc:spChg chg="mod">
          <ac:chgData name="Khattab, Sherif" userId="c83b1e15-36f3-4f46-aceb-05aac24c545e" providerId="ADAL" clId="{63FDA53E-F776-1641-B1C7-CF0B327F1CF1}" dt="2022-04-18T17:01:19.203" v="1166" actId="20577"/>
          <ac:spMkLst>
            <pc:docMk/>
            <pc:sldMk cId="2824532570" sldId="1912"/>
            <ac:spMk id="244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339730815" sldId="1913"/>
        </pc:sldMkLst>
      </pc:sldChg>
      <pc:sldChg chg="modSp 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1753711633" sldId="1913"/>
        </pc:sldMkLst>
        <pc:spChg chg="mod">
          <ac:chgData name="Khattab, Sherif" userId="c83b1e15-36f3-4f46-aceb-05aac24c545e" providerId="ADAL" clId="{63FDA53E-F776-1641-B1C7-CF0B327F1CF1}" dt="2022-04-18T17:02:57.654" v="1167"/>
          <ac:spMkLst>
            <pc:docMk/>
            <pc:sldMk cId="1753711633" sldId="1913"/>
            <ac:spMk id="326" creationId="{00000000-0000-0000-0000-000000000000}"/>
          </ac:spMkLst>
        </pc:spChg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3761714369" sldId="1913"/>
        </pc:sldMkLst>
      </pc:sldChg>
      <pc:sldChg chg="add del">
        <pc:chgData name="Khattab, Sherif" userId="c83b1e15-36f3-4f46-aceb-05aac24c545e" providerId="ADAL" clId="{63FDA53E-F776-1641-B1C7-CF0B327F1CF1}" dt="2022-04-18T16:36:48.206" v="508" actId="2696"/>
        <pc:sldMkLst>
          <pc:docMk/>
          <pc:sldMk cId="372598219" sldId="1914"/>
        </pc:sldMkLst>
      </pc:sldChg>
      <pc:sldChg chg="modSp add mod">
        <pc:chgData name="Khattab, Sherif" userId="c83b1e15-36f3-4f46-aceb-05aac24c545e" providerId="ADAL" clId="{63FDA53E-F776-1641-B1C7-CF0B327F1CF1}" dt="2022-04-18T16:32:12.383" v="480" actId="20577"/>
        <pc:sldMkLst>
          <pc:docMk/>
          <pc:sldMk cId="238313553" sldId="1915"/>
        </pc:sldMkLst>
        <pc:spChg chg="mod">
          <ac:chgData name="Khattab, Sherif" userId="c83b1e15-36f3-4f46-aceb-05aac24c545e" providerId="ADAL" clId="{63FDA53E-F776-1641-B1C7-CF0B327F1CF1}" dt="2022-04-18T16:32:12.383" v="480" actId="20577"/>
          <ac:spMkLst>
            <pc:docMk/>
            <pc:sldMk cId="238313553" sldId="1915"/>
            <ac:spMk id="2" creationId="{4CF17836-DCA3-4793-B865-8EF09E047467}"/>
          </ac:spMkLst>
        </pc:spChg>
        <pc:picChg chg="mod modCrop">
          <ac:chgData name="Khattab, Sherif" userId="c83b1e15-36f3-4f46-aceb-05aac24c545e" providerId="ADAL" clId="{63FDA53E-F776-1641-B1C7-CF0B327F1CF1}" dt="2022-04-18T16:31:53.164" v="427" actId="1076"/>
          <ac:picMkLst>
            <pc:docMk/>
            <pc:sldMk cId="238313553" sldId="1915"/>
            <ac:picMk id="7" creationId="{58F7C66D-5617-4418-9409-D0D4A8F26850}"/>
          </ac:picMkLst>
        </pc:picChg>
      </pc:sldChg>
      <pc:sldChg chg="add del">
        <pc:chgData name="Khattab, Sherif" userId="c83b1e15-36f3-4f46-aceb-05aac24c545e" providerId="ADAL" clId="{63FDA53E-F776-1641-B1C7-CF0B327F1CF1}" dt="2022-04-18T16:31:19.597" v="420"/>
        <pc:sldMkLst>
          <pc:docMk/>
          <pc:sldMk cId="4177180572" sldId="1915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65871731" sldId="1916"/>
        </pc:sldMkLst>
      </pc:sldChg>
      <pc:sldChg chg="add del">
        <pc:chgData name="Khattab, Sherif" userId="c83b1e15-36f3-4f46-aceb-05aac24c545e" providerId="ADAL" clId="{63FDA53E-F776-1641-B1C7-CF0B327F1CF1}" dt="2022-04-18T16:36:36.310" v="504"/>
        <pc:sldMkLst>
          <pc:docMk/>
          <pc:sldMk cId="624603232" sldId="1916"/>
        </pc:sldMkLst>
      </pc:sldChg>
      <pc:sldChg chg="add del">
        <pc:chgData name="Khattab, Sherif" userId="c83b1e15-36f3-4f46-aceb-05aac24c545e" providerId="ADAL" clId="{63FDA53E-F776-1641-B1C7-CF0B327F1CF1}" dt="2022-04-18T16:36:43.392" v="506"/>
        <pc:sldMkLst>
          <pc:docMk/>
          <pc:sldMk cId="1528277713" sldId="1916"/>
        </pc:sldMkLst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3535201329" sldId="1916"/>
        </pc:sldMkLst>
      </pc:sldChg>
      <pc:sldChg chg="modSp add del mod">
        <pc:chgData name="Khattab, Sherif" userId="c83b1e15-36f3-4f46-aceb-05aac24c545e" providerId="ADAL" clId="{63FDA53E-F776-1641-B1C7-CF0B327F1CF1}" dt="2022-04-18T17:04:13.938" v="1176" actId="2696"/>
        <pc:sldMkLst>
          <pc:docMk/>
          <pc:sldMk cId="3544243535" sldId="1916"/>
        </pc:sldMkLst>
        <pc:spChg chg="mod">
          <ac:chgData name="Khattab, Sherif" userId="c83b1e15-36f3-4f46-aceb-05aac24c545e" providerId="ADAL" clId="{63FDA53E-F776-1641-B1C7-CF0B327F1CF1}" dt="2022-04-18T17:03:03.712" v="1175" actId="20577"/>
          <ac:spMkLst>
            <pc:docMk/>
            <pc:sldMk cId="3544243535" sldId="1916"/>
            <ac:spMk id="410" creationId="{00000000-0000-0000-0000-000000000000}"/>
          </ac:spMkLst>
        </pc:spChg>
      </pc:sldChg>
      <pc:sldChg chg="add">
        <pc:chgData name="Khattab, Sherif" userId="c83b1e15-36f3-4f46-aceb-05aac24c545e" providerId="ADAL" clId="{63FDA53E-F776-1641-B1C7-CF0B327F1CF1}" dt="2022-04-18T17:04:28.426" v="1179"/>
        <pc:sldMkLst>
          <pc:docMk/>
          <pc:sldMk cId="1908504183" sldId="1917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654789203" sldId="1917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4065883748" sldId="1917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171078929" sldId="1918"/>
        </pc:sldMkLst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492557579" sldId="1918"/>
        </pc:sldMkLst>
      </pc:sldChg>
      <pc:sldChg chg="modSp add mod">
        <pc:chgData name="Khattab, Sherif" userId="c83b1e15-36f3-4f46-aceb-05aac24c545e" providerId="ADAL" clId="{63FDA53E-F776-1641-B1C7-CF0B327F1CF1}" dt="2022-04-18T17:07:12.329" v="1216" actId="20577"/>
        <pc:sldMkLst>
          <pc:docMk/>
          <pc:sldMk cId="3540580159" sldId="1918"/>
        </pc:sldMkLst>
        <pc:spChg chg="mod">
          <ac:chgData name="Khattab, Sherif" userId="c83b1e15-36f3-4f46-aceb-05aac24c545e" providerId="ADAL" clId="{63FDA53E-F776-1641-B1C7-CF0B327F1CF1}" dt="2022-04-18T17:07:12.329" v="1216" actId="20577"/>
          <ac:spMkLst>
            <pc:docMk/>
            <pc:sldMk cId="3540580159" sldId="1918"/>
            <ac:spMk id="486" creationId="{00000000-0000-0000-0000-000000000000}"/>
          </ac:spMkLst>
        </pc:spChg>
      </pc:sldChg>
      <pc:sldChg chg="addSp delSp modSp add mod delAnim">
        <pc:chgData name="Khattab, Sherif" userId="c83b1e15-36f3-4f46-aceb-05aac24c545e" providerId="ADAL" clId="{63FDA53E-F776-1641-B1C7-CF0B327F1CF1}" dt="2022-04-18T17:31:15.375" v="1663" actId="6549"/>
        <pc:sldMkLst>
          <pc:docMk/>
          <pc:sldMk cId="1167604618" sldId="1919"/>
        </pc:sldMkLst>
        <pc:spChg chg="mod">
          <ac:chgData name="Khattab, Sherif" userId="c83b1e15-36f3-4f46-aceb-05aac24c545e" providerId="ADAL" clId="{63FDA53E-F776-1641-B1C7-CF0B327F1CF1}" dt="2022-04-18T17:31:04.937" v="1661" actId="14100"/>
          <ac:spMkLst>
            <pc:docMk/>
            <pc:sldMk cId="1167604618" sldId="1919"/>
            <ac:spMk id="655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14:17.420" v="1288"/>
          <ac:spMkLst>
            <pc:docMk/>
            <pc:sldMk cId="1167604618" sldId="1919"/>
            <ac:spMk id="656" creationId="{00000000-0000-0000-0000-000000000000}"/>
          </ac:spMkLst>
        </pc:spChg>
        <pc:spChg chg="mod">
          <ac:chgData name="Khattab, Sherif" userId="c83b1e15-36f3-4f46-aceb-05aac24c545e" providerId="ADAL" clId="{63FDA53E-F776-1641-B1C7-CF0B327F1CF1}" dt="2022-04-18T17:31:10.455" v="1662" actId="1076"/>
          <ac:spMkLst>
            <pc:docMk/>
            <pc:sldMk cId="1167604618" sldId="1919"/>
            <ac:spMk id="658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6.924" v="1658" actId="478"/>
          <ac:spMkLst>
            <pc:docMk/>
            <pc:sldMk cId="1167604618" sldId="1919"/>
            <ac:spMk id="659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5.870" v="1657" actId="478"/>
          <ac:spMkLst>
            <pc:docMk/>
            <pc:sldMk cId="1167604618" sldId="1919"/>
            <ac:spMk id="660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5.070" v="1656" actId="478"/>
          <ac:spMkLst>
            <pc:docMk/>
            <pc:sldMk cId="1167604618" sldId="1919"/>
            <ac:spMk id="661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4.247" v="1655" actId="478"/>
          <ac:spMkLst>
            <pc:docMk/>
            <pc:sldMk cId="1167604618" sldId="1919"/>
            <ac:spMk id="662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3.129" v="1654" actId="478"/>
          <ac:spMkLst>
            <pc:docMk/>
            <pc:sldMk cId="1167604618" sldId="1919"/>
            <ac:spMk id="663" creationId="{00000000-0000-0000-0000-000000000000}"/>
          </ac:spMkLst>
        </pc:spChg>
        <pc:spChg chg="del">
          <ac:chgData name="Khattab, Sherif" userId="c83b1e15-36f3-4f46-aceb-05aac24c545e" providerId="ADAL" clId="{63FDA53E-F776-1641-B1C7-CF0B327F1CF1}" dt="2022-04-18T17:30:57.878" v="1659" actId="478"/>
          <ac:spMkLst>
            <pc:docMk/>
            <pc:sldMk cId="1167604618" sldId="1919"/>
            <ac:spMk id="664" creationId="{00000000-0000-0000-0000-000000000000}"/>
          </ac:spMkLst>
        </pc:spChg>
        <pc:graphicFrameChg chg="add del">
          <ac:chgData name="Khattab, Sherif" userId="c83b1e15-36f3-4f46-aceb-05aac24c545e" providerId="ADAL" clId="{63FDA53E-F776-1641-B1C7-CF0B327F1CF1}" dt="2022-04-18T17:16:44.890" v="1324"/>
          <ac:graphicFrameMkLst>
            <pc:docMk/>
            <pc:sldMk cId="1167604618" sldId="1919"/>
            <ac:graphicFrameMk id="2" creationId="{A1D2760F-E3F9-D655-6763-4A65CAC6F835}"/>
          </ac:graphicFrameMkLst>
        </pc:graphicFrameChg>
        <pc:graphicFrameChg chg="mod modGraphic">
          <ac:chgData name="Khattab, Sherif" userId="c83b1e15-36f3-4f46-aceb-05aac24c545e" providerId="ADAL" clId="{63FDA53E-F776-1641-B1C7-CF0B327F1CF1}" dt="2022-04-18T17:31:15.375" v="1663" actId="6549"/>
          <ac:graphicFrameMkLst>
            <pc:docMk/>
            <pc:sldMk cId="1167604618" sldId="1919"/>
            <ac:graphicFrameMk id="657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04:13.938" v="1176" actId="2696"/>
        <pc:sldMkLst>
          <pc:docMk/>
          <pc:sldMk cId="2403402713" sldId="1919"/>
        </pc:sldMkLst>
      </pc:sldChg>
      <pc:sldChg chg="add del">
        <pc:chgData name="Khattab, Sherif" userId="c83b1e15-36f3-4f46-aceb-05aac24c545e" providerId="ADAL" clId="{63FDA53E-F776-1641-B1C7-CF0B327F1CF1}" dt="2022-04-18T17:04:28.205" v="1178"/>
        <pc:sldMkLst>
          <pc:docMk/>
          <pc:sldMk cId="3621695467" sldId="1919"/>
        </pc:sldMkLst>
      </pc:sldChg>
      <pc:sldChg chg="modSp new del mod">
        <pc:chgData name="Khattab, Sherif" userId="c83b1e15-36f3-4f46-aceb-05aac24c545e" providerId="ADAL" clId="{63FDA53E-F776-1641-B1C7-CF0B327F1CF1}" dt="2022-04-18T17:46:36.621" v="1892" actId="2696"/>
        <pc:sldMkLst>
          <pc:docMk/>
          <pc:sldMk cId="1970257946" sldId="1920"/>
        </pc:sldMkLst>
        <pc:spChg chg="mod">
          <ac:chgData name="Khattab, Sherif" userId="c83b1e15-36f3-4f46-aceb-05aac24c545e" providerId="ADAL" clId="{63FDA53E-F776-1641-B1C7-CF0B327F1CF1}" dt="2022-04-18T16:48:34.885" v="765" actId="20577"/>
          <ac:spMkLst>
            <pc:docMk/>
            <pc:sldMk cId="1970257946" sldId="1920"/>
            <ac:spMk id="2" creationId="{7AFFA8AB-2C25-9A7D-3DE9-8E851A76D040}"/>
          </ac:spMkLst>
        </pc:spChg>
        <pc:spChg chg="mod">
          <ac:chgData name="Khattab, Sherif" userId="c83b1e15-36f3-4f46-aceb-05aac24c545e" providerId="ADAL" clId="{63FDA53E-F776-1641-B1C7-CF0B327F1CF1}" dt="2022-04-18T16:48:28.340" v="757" actId="20577"/>
          <ac:spMkLst>
            <pc:docMk/>
            <pc:sldMk cId="1970257946" sldId="1920"/>
            <ac:spMk id="3" creationId="{F9FE37B7-0247-2C77-C784-EC30E89B5EFE}"/>
          </ac:spMkLst>
        </pc:spChg>
      </pc:sldChg>
      <pc:sldChg chg="add del">
        <pc:chgData name="Khattab, Sherif" userId="c83b1e15-36f3-4f46-aceb-05aac24c545e" providerId="ADAL" clId="{63FDA53E-F776-1641-B1C7-CF0B327F1CF1}" dt="2022-04-18T16:46:07.600" v="699" actId="2696"/>
        <pc:sldMkLst>
          <pc:docMk/>
          <pc:sldMk cId="2516744546" sldId="1920"/>
        </pc:sldMkLst>
      </pc:sldChg>
      <pc:sldChg chg="modSp add del mod">
        <pc:chgData name="Khattab, Sherif" userId="c83b1e15-36f3-4f46-aceb-05aac24c545e" providerId="ADAL" clId="{63FDA53E-F776-1641-B1C7-CF0B327F1CF1}" dt="2022-04-18T16:47:49.368" v="732" actId="2696"/>
        <pc:sldMkLst>
          <pc:docMk/>
          <pc:sldMk cId="3555380781" sldId="1920"/>
        </pc:sldMkLst>
        <pc:spChg chg="mod">
          <ac:chgData name="Khattab, Sherif" userId="c83b1e15-36f3-4f46-aceb-05aac24c545e" providerId="ADAL" clId="{63FDA53E-F776-1641-B1C7-CF0B327F1CF1}" dt="2022-04-18T16:47:47.555" v="731" actId="21"/>
          <ac:spMkLst>
            <pc:docMk/>
            <pc:sldMk cId="3555380781" sldId="1920"/>
            <ac:spMk id="684" creationId="{00000000-0000-0000-0000-000000000000}"/>
          </ac:spMkLst>
        </pc:spChg>
      </pc:sldChg>
      <pc:sldChg chg="add del">
        <pc:chgData name="Khattab, Sherif" userId="c83b1e15-36f3-4f46-aceb-05aac24c545e" providerId="ADAL" clId="{63FDA53E-F776-1641-B1C7-CF0B327F1CF1}" dt="2022-04-18T16:46:25.483" v="701"/>
        <pc:sldMkLst>
          <pc:docMk/>
          <pc:sldMk cId="4076095169" sldId="1920"/>
        </pc:sldMkLst>
      </pc:sldChg>
      <pc:sldChg chg="modSp new del mod">
        <pc:chgData name="Khattab, Sherif" userId="c83b1e15-36f3-4f46-aceb-05aac24c545e" providerId="ADAL" clId="{63FDA53E-F776-1641-B1C7-CF0B327F1CF1}" dt="2022-04-18T17:46:36.621" v="1892" actId="2696"/>
        <pc:sldMkLst>
          <pc:docMk/>
          <pc:sldMk cId="2101716936" sldId="1921"/>
        </pc:sldMkLst>
        <pc:spChg chg="mod">
          <ac:chgData name="Khattab, Sherif" userId="c83b1e15-36f3-4f46-aceb-05aac24c545e" providerId="ADAL" clId="{63FDA53E-F776-1641-B1C7-CF0B327F1CF1}" dt="2022-04-18T16:53:11.928" v="966" actId="20577"/>
          <ac:spMkLst>
            <pc:docMk/>
            <pc:sldMk cId="2101716936" sldId="1921"/>
            <ac:spMk id="2" creationId="{30D258F3-F82B-B62F-86BA-47C12F88EFD5}"/>
          </ac:spMkLst>
        </pc:spChg>
        <pc:spChg chg="mod">
          <ac:chgData name="Khattab, Sherif" userId="c83b1e15-36f3-4f46-aceb-05aac24c545e" providerId="ADAL" clId="{63FDA53E-F776-1641-B1C7-CF0B327F1CF1}" dt="2022-04-18T16:52:51.851" v="906" actId="404"/>
          <ac:spMkLst>
            <pc:docMk/>
            <pc:sldMk cId="2101716936" sldId="1921"/>
            <ac:spMk id="3" creationId="{0373DAAE-E808-8C78-AE07-E8E5384F19FC}"/>
          </ac:spMkLst>
        </pc:spChg>
      </pc:sldChg>
      <pc:sldChg chg="add del">
        <pc:chgData name="Khattab, Sherif" userId="c83b1e15-36f3-4f46-aceb-05aac24c545e" providerId="ADAL" clId="{63FDA53E-F776-1641-B1C7-CF0B327F1CF1}" dt="2022-04-18T17:21:32.449" v="1473"/>
        <pc:sldMkLst>
          <pc:docMk/>
          <pc:sldMk cId="504744116" sldId="1922"/>
        </pc:sldMkLst>
      </pc:sldChg>
      <pc:sldChg chg="modSp add mod">
        <pc:chgData name="Khattab, Sherif" userId="c83b1e15-36f3-4f46-aceb-05aac24c545e" providerId="ADAL" clId="{63FDA53E-F776-1641-B1C7-CF0B327F1CF1}" dt="2022-04-18T17:22:32.157" v="1513" actId="114"/>
        <pc:sldMkLst>
          <pc:docMk/>
          <pc:sldMk cId="1384725983" sldId="1922"/>
        </pc:sldMkLst>
        <pc:spChg chg="mod">
          <ac:chgData name="Khattab, Sherif" userId="c83b1e15-36f3-4f46-aceb-05aac24c545e" providerId="ADAL" clId="{63FDA53E-F776-1641-B1C7-CF0B327F1CF1}" dt="2022-04-18T17:22:32.157" v="1513" actId="114"/>
          <ac:spMkLst>
            <pc:docMk/>
            <pc:sldMk cId="1384725983" sldId="1922"/>
            <ac:spMk id="10" creationId="{ED0CE011-3F9D-1868-7047-70DFFD8A289D}"/>
          </ac:spMkLst>
        </pc:spChg>
        <pc:spChg chg="mod">
          <ac:chgData name="Khattab, Sherif" userId="c83b1e15-36f3-4f46-aceb-05aac24c545e" providerId="ADAL" clId="{63FDA53E-F776-1641-B1C7-CF0B327F1CF1}" dt="2022-04-18T17:22:13.699" v="1499" actId="113"/>
          <ac:spMkLst>
            <pc:docMk/>
            <pc:sldMk cId="1384725983" sldId="1922"/>
            <ac:spMk id="604" creationId="{00000000-0000-0000-0000-000000000000}"/>
          </ac:spMkLst>
        </pc:spChg>
        <pc:graphicFrameChg chg="modGraphic">
          <ac:chgData name="Khattab, Sherif" userId="c83b1e15-36f3-4f46-aceb-05aac24c545e" providerId="ADAL" clId="{63FDA53E-F776-1641-B1C7-CF0B327F1CF1}" dt="2022-04-18T17:21:41.343" v="1476" actId="6549"/>
          <ac:graphicFrameMkLst>
            <pc:docMk/>
            <pc:sldMk cId="1384725983" sldId="1922"/>
            <ac:graphicFrameMk id="603" creationId="{00000000-0000-0000-0000-000000000000}"/>
          </ac:graphicFrameMkLst>
        </pc:graphicFrameChg>
      </pc:sldChg>
      <pc:sldChg chg="modSp add mod">
        <pc:chgData name="Khattab, Sherif" userId="c83b1e15-36f3-4f46-aceb-05aac24c545e" providerId="ADAL" clId="{63FDA53E-F776-1641-B1C7-CF0B327F1CF1}" dt="2022-04-18T17:26:12.178" v="1565" actId="20577"/>
        <pc:sldMkLst>
          <pc:docMk/>
          <pc:sldMk cId="600944239" sldId="1923"/>
        </pc:sldMkLst>
        <pc:graphicFrameChg chg="modGraphic">
          <ac:chgData name="Khattab, Sherif" userId="c83b1e15-36f3-4f46-aceb-05aac24c545e" providerId="ADAL" clId="{63FDA53E-F776-1641-B1C7-CF0B327F1CF1}" dt="2022-04-18T17:26:12.178" v="1565" actId="20577"/>
          <ac:graphicFrameMkLst>
            <pc:docMk/>
            <pc:sldMk cId="600944239" sldId="1923"/>
            <ac:graphicFrameMk id="612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26:03.942" v="1554"/>
        <pc:sldMkLst>
          <pc:docMk/>
          <pc:sldMk cId="2804017601" sldId="1923"/>
        </pc:sldMkLst>
      </pc:sldChg>
      <pc:sldChg chg="modSp add mod">
        <pc:chgData name="Khattab, Sherif" userId="c83b1e15-36f3-4f46-aceb-05aac24c545e" providerId="ADAL" clId="{63FDA53E-F776-1641-B1C7-CF0B327F1CF1}" dt="2022-04-18T17:28:24.119" v="1607" actId="20577"/>
        <pc:sldMkLst>
          <pc:docMk/>
          <pc:sldMk cId="205231019" sldId="1924"/>
        </pc:sldMkLst>
        <pc:graphicFrameChg chg="modGraphic">
          <ac:chgData name="Khattab, Sherif" userId="c83b1e15-36f3-4f46-aceb-05aac24c545e" providerId="ADAL" clId="{63FDA53E-F776-1641-B1C7-CF0B327F1CF1}" dt="2022-04-18T17:28:24.119" v="1607" actId="20577"/>
          <ac:graphicFrameMkLst>
            <pc:docMk/>
            <pc:sldMk cId="205231019" sldId="1924"/>
            <ac:graphicFrameMk id="627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27:55.485" v="1588"/>
        <pc:sldMkLst>
          <pc:docMk/>
          <pc:sldMk cId="1491269040" sldId="1924"/>
        </pc:sldMkLst>
      </pc:sldChg>
      <pc:sldChg chg="modSp add mod">
        <pc:chgData name="Khattab, Sherif" userId="c83b1e15-36f3-4f46-aceb-05aac24c545e" providerId="ADAL" clId="{63FDA53E-F776-1641-B1C7-CF0B327F1CF1}" dt="2022-04-18T17:30:37.507" v="1652" actId="20577"/>
        <pc:sldMkLst>
          <pc:docMk/>
          <pc:sldMk cId="171558758" sldId="1925"/>
        </pc:sldMkLst>
        <pc:graphicFrameChg chg="modGraphic">
          <ac:chgData name="Khattab, Sherif" userId="c83b1e15-36f3-4f46-aceb-05aac24c545e" providerId="ADAL" clId="{63FDA53E-F776-1641-B1C7-CF0B327F1CF1}" dt="2022-04-18T17:30:37.507" v="1652" actId="20577"/>
          <ac:graphicFrameMkLst>
            <pc:docMk/>
            <pc:sldMk cId="171558758" sldId="1925"/>
            <ac:graphicFrameMk id="642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29:58.655" v="1636"/>
        <pc:sldMkLst>
          <pc:docMk/>
          <pc:sldMk cId="2748664811" sldId="1925"/>
        </pc:sldMkLst>
      </pc:sldChg>
      <pc:sldChg chg="modSp add mod">
        <pc:chgData name="Khattab, Sherif" userId="c83b1e15-36f3-4f46-aceb-05aac24c545e" providerId="ADAL" clId="{63FDA53E-F776-1641-B1C7-CF0B327F1CF1}" dt="2022-04-18T17:33:05.198" v="1685" actId="20577"/>
        <pc:sldMkLst>
          <pc:docMk/>
          <pc:sldMk cId="138490317" sldId="1926"/>
        </pc:sldMkLst>
        <pc:graphicFrameChg chg="modGraphic">
          <ac:chgData name="Khattab, Sherif" userId="c83b1e15-36f3-4f46-aceb-05aac24c545e" providerId="ADAL" clId="{63FDA53E-F776-1641-B1C7-CF0B327F1CF1}" dt="2022-04-18T17:33:05.198" v="1685" actId="20577"/>
          <ac:graphicFrameMkLst>
            <pc:docMk/>
            <pc:sldMk cId="138490317" sldId="1926"/>
            <ac:graphicFrameMk id="657" creationId="{00000000-0000-0000-0000-000000000000}"/>
          </ac:graphicFrameMkLst>
        </pc:graphicFrameChg>
      </pc:sldChg>
      <pc:sldChg chg="add del">
        <pc:chgData name="Khattab, Sherif" userId="c83b1e15-36f3-4f46-aceb-05aac24c545e" providerId="ADAL" clId="{63FDA53E-F776-1641-B1C7-CF0B327F1CF1}" dt="2022-04-18T17:31:25.009" v="1665"/>
        <pc:sldMkLst>
          <pc:docMk/>
          <pc:sldMk cId="3258740059" sldId="1926"/>
        </pc:sldMkLst>
      </pc:sldChg>
      <pc:sldMasterChg chg="del delSldLayout">
        <pc:chgData name="Khattab, Sherif" userId="c83b1e15-36f3-4f46-aceb-05aac24c545e" providerId="ADAL" clId="{63FDA53E-F776-1641-B1C7-CF0B327F1CF1}" dt="2022-04-18T16:30:01.131" v="387" actId="2696"/>
        <pc:sldMasterMkLst>
          <pc:docMk/>
          <pc:sldMasterMk cId="435894387" sldId="2147483721"/>
        </pc:sldMasterMkLst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496207518" sldId="2147483722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844402616" sldId="2147483723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441843248" sldId="2147483724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767320473" sldId="2147483725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530535894" sldId="2147483726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754016759" sldId="2147483727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626191875" sldId="2147483728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426511877" sldId="2147483729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263585365" sldId="2147483730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2852189189" sldId="2147483731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210340478" sldId="2147483732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2768780719" sldId="2147483733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760759236" sldId="2147483734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50684102" sldId="2147483735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251676528" sldId="2147483736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859981173" sldId="2147483737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349683981" sldId="2147483738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006439422" sldId="2147483739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322604116" sldId="2147483740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457235164" sldId="2147483741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2626438282" sldId="2147483742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2307396022" sldId="2147483743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065819231" sldId="2147483744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1523999606" sldId="2147483745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564009067" sldId="2147483746"/>
          </pc:sldLayoutMkLst>
        </pc:sldLayoutChg>
        <pc:sldLayoutChg chg="del">
          <pc:chgData name="Khattab, Sherif" userId="c83b1e15-36f3-4f46-aceb-05aac24c545e" providerId="ADAL" clId="{63FDA53E-F776-1641-B1C7-CF0B327F1CF1}" dt="2022-04-18T16:30:01.131" v="387" actId="2696"/>
          <pc:sldLayoutMkLst>
            <pc:docMk/>
            <pc:sldMasterMk cId="435894387" sldId="2147483721"/>
            <pc:sldLayoutMk cId="3350921425" sldId="2147483747"/>
          </pc:sldLayoutMkLst>
        </pc:sldLayoutChg>
      </pc:sldMaster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6:40:37.33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833 252 24575,'-20'0'0,"-19"0"0,-23 2 0,-13 7 0,-1 13 0,19 6 0,13 13 0,11 10 0,7 16 0,1 23 0,15-42 0,0 2 0,2-1 0,1 1 0,-3 37 0,5-19 0,5-18 0,0-13 0,0-20 0,3-2 0,4-13 0,7 0 0,9-10 0,10-13 0,8-15 0,6-16 0,1-10 0,0-10 0,-4-10 0,-3-2 0,-4-5 0,-2 5 0,-4 11 0,-5 11 0,-6 16 0,-5 8 0,-4 1 0,-1 0 0,0-2 0,-1 3 0,-1 5 0,-2 8 0,-2 7 0,-2 8 0,-1 10 0,-1 15 0,0 13 0,0 12 0,0 9 0,0 10 0,0 15 0,0 16 0,0-37 0,0 2 0,0 8 0,0 2 0,0 4 0,0 1 0,0 3 0,-2 1 0,-1 0 0,-2 0 0,-1-5 0,-3-1 0,-2-6 0,-1-2 0,-1-6 0,-2-4 0,-11 34 0,1-10 0,1-13 0,1-7 0,0-4 0,0-7 0,1 0 0,-1-5 0,1-4 0,-2-9 0,-1-5 0,-3-5 0,-3-6 0,-6-6 0,-8-3 0,-9-2 0,-7 0 0,0 0 0,3 0 0,8 0 0,10-2 0,8-5 0,11-5 0,4-7 0,8 6 0,2-5 0,4 6 0,-1-4 0,2-1 0,0 2 0,0 2 0,2 0 0,0-1 0,0-2 0,0-2 0,0-2 0,0-1 0,0-3 0,0 9 0,0-1 0,0 10 0,0-4 0,0 0 0,0 2 0,0 0 0,0 2 0,0 1 0,0 0 0,0 1 0,0 0 0,0-1 0,0 0 0,2 1 0,2 2 0,-1 1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8T16:40:42.0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6e7d229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d6e7d2296_0_162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779450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6e7d229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d6e7d2296_0_24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Compute values to take max of on board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0383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d6e7d22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d6e7d2296_0_6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Runtime:  </a:t>
            </a:r>
            <a:endParaRPr dirty="0"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/>
              <a:t>nL</a:t>
            </a:r>
            <a:endParaRPr dirty="0"/>
          </a:p>
          <a:p>
            <a:pPr marL="1242532" lvl="2" indent="-287623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though L’s input size is in bits, hence:</a:t>
            </a:r>
            <a:endParaRPr dirty="0"/>
          </a:p>
          <a:p>
            <a:pPr marL="1656710" lvl="3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 n * 2</a:t>
            </a:r>
            <a:r>
              <a:rPr lang="en" baseline="30000" dirty="0"/>
              <a:t>|L|</a:t>
            </a:r>
            <a:endParaRPr baseline="30000" dirty="0"/>
          </a:p>
        </p:txBody>
      </p:sp>
    </p:spTree>
    <p:extLst>
      <p:ext uri="{BB962C8B-B14F-4D97-AF65-F5344CB8AC3E}">
        <p14:creationId xmlns:p14="http://schemas.microsoft.com/office/powerpoint/2010/main" val="1726494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6e7d2296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d6e7d2296_0_42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294844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b115f4d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eb115f4dc_0_1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820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b115f4d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b115f4dc_0_21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Opt. substructure:</a:t>
            </a:r>
            <a:endParaRPr dirty="0"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If we know the best way to make 3 cents, we can use that to find the best way to make 6 cents</a:t>
            </a:r>
            <a:endParaRPr dirty="0"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Greedy choice:</a:t>
            </a:r>
            <a:endParaRPr dirty="0"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looking to make 6 cents, we know for US currency that the best overall choice will be to use the biggest coin (nickel)</a:t>
            </a:r>
            <a:endParaRPr dirty="0"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With </a:t>
            </a:r>
            <a:r>
              <a:rPr lang="en" dirty="0" err="1"/>
              <a:t>thrickels</a:t>
            </a:r>
            <a:r>
              <a:rPr lang="en" dirty="0"/>
              <a:t>/</a:t>
            </a:r>
            <a:r>
              <a:rPr lang="en" dirty="0" err="1"/>
              <a:t>fourters</a:t>
            </a:r>
            <a:r>
              <a:rPr lang="en" dirty="0"/>
              <a:t>, we can't know until we've looked at all possible breakdowns</a:t>
            </a:r>
            <a:endParaRPr dirty="0"/>
          </a:p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Note that this can be done recursively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257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13ecc012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13ecc012_05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both problems amenable to DP and those amenable to greedy exhibit optimal substructure, the difference is if the greedy choice property exists or if overlapping subproblems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2076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43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dcd6e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dcd6e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T(n) = 2T(n/2) + n lg n</a:t>
            </a:r>
            <a:endParaRPr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falls into a gap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 lg n is asymptotically larger than n, but not </a:t>
            </a:r>
            <a:r>
              <a:rPr lang="en" dirty="0" err="1"/>
              <a:t>polynomially</a:t>
            </a:r>
            <a:r>
              <a:rPr lang="en" dirty="0"/>
              <a:t> larger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653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fdcd6e3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fdcd6e3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22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38d454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38d454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89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a5c32d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a5c32d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80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a5c32d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a5c32d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494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d08702a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bd08702a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13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6e7d22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6e7d2296_0_0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 marL="414177" indent="-287623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 off asking how to solve problem (greedy or dp?)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optimal substructure?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greedy choice property?</a:t>
            </a:r>
            <a:endParaRPr/>
          </a:p>
          <a:p>
            <a:pPr marL="828355" lvl="1" indent="-287623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 it exhibit overlapping subproblems?</a:t>
            </a: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1468766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baf8489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2813" y="633413"/>
            <a:ext cx="4224337" cy="317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baf84897_0_33:notes"/>
          <p:cNvSpPr txBox="1">
            <a:spLocks noGrp="1"/>
          </p:cNvSpPr>
          <p:nvPr>
            <p:ph type="body" idx="1"/>
          </p:nvPr>
        </p:nvSpPr>
        <p:spPr>
          <a:xfrm>
            <a:off x="605118" y="4014354"/>
            <a:ext cx="4840941" cy="3803073"/>
          </a:xfrm>
          <a:prstGeom prst="rect">
            <a:avLst/>
          </a:prstGeom>
        </p:spPr>
        <p:txBody>
          <a:bodyPr spcFirstLastPara="1" wrap="square" lIns="82822" tIns="82822" rIns="82822" bIns="82822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baseline="30000"/>
          </a:p>
        </p:txBody>
      </p:sp>
    </p:spTree>
    <p:extLst>
      <p:ext uri="{BB962C8B-B14F-4D97-AF65-F5344CB8AC3E}">
        <p14:creationId xmlns:p14="http://schemas.microsoft.com/office/powerpoint/2010/main" val="211560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453302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3205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0662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260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9368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468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768422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1133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79656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3048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68864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7466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56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067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955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Mergesort master theorem analysis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338543" y="2128474"/>
            <a:ext cx="4481813" cy="3305902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O(n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-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Ω(n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and 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FCE5CD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f(n/b)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&lt;= c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for some c &lt; 1: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5818257" y="1376850"/>
            <a:ext cx="361169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2T(n/2) + Θ(n)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504349" y="1376850"/>
            <a:ext cx="531390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Recurrence relation for mergesort?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818257" y="1376850"/>
            <a:ext cx="361169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T(n/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highlight>
                <a:srgbClr val="D9D2E9"/>
              </a:highlight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504349" y="2147800"/>
            <a:ext cx="9068753" cy="35756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highlight>
                  <a:srgbClr val="E6B8AF"/>
                </a:highlight>
              </a:rPr>
              <a:t>a = 2</a:t>
            </a:r>
            <a:endParaRPr>
              <a:highlight>
                <a:srgbClr val="E6B8AF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C9DAF8"/>
                </a:highlight>
              </a:rPr>
              <a:t>b = 2</a:t>
            </a:r>
            <a:endParaRPr>
              <a:highlight>
                <a:srgbClr val="C9DAF8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D9D2E9"/>
                </a:highlight>
              </a:rPr>
              <a:t>f(n) is Θ(n)</a:t>
            </a:r>
            <a:endParaRPr>
              <a:highlight>
                <a:srgbClr val="D9D2E9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So...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= 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</a:t>
            </a:r>
            <a:r>
              <a:rPr lang="en" baseline="30000">
                <a:highlight>
                  <a:srgbClr val="C9DAF8"/>
                </a:highlight>
              </a:rPr>
              <a:t>lg</a:t>
            </a:r>
            <a:r>
              <a:rPr lang="en" baseline="30000"/>
              <a:t> </a:t>
            </a:r>
            <a:r>
              <a:rPr lang="en" baseline="30000">
                <a:highlight>
                  <a:srgbClr val="E6B8AF"/>
                </a:highlight>
              </a:rPr>
              <a:t>2</a:t>
            </a:r>
            <a:r>
              <a:rPr lang="en"/>
              <a:t> = n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504349" y="5723479"/>
            <a:ext cx="8438317" cy="138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Being 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means f(n) is Θ(n</a:t>
            </a:r>
            <a:r>
              <a:rPr kumimoji="0" lang="en" sz="220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log_b(a)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 n)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 rot="10800000" flipH="1">
            <a:off x="4003261" y="3643873"/>
            <a:ext cx="1699565" cy="52563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3057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2ADC9F-5565-459F-81DD-B6F2CCC83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A8960-540C-44F8-87B8-42CC6341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Master Theorem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62D07-23A7-483C-ADC2-04B11F846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C25F5-92BF-48D3-98F5-E3E649CF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3" y="1417097"/>
            <a:ext cx="8132036" cy="542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44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423453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4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2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Θ(n)</a:t>
            </a:r>
            <a:endParaRPr/>
          </a:p>
          <a:p>
            <a:pPr>
              <a:lnSpc>
                <a:spcPct val="150000"/>
              </a:lnSpc>
            </a:pPr>
            <a:r>
              <a:rPr lang="en">
                <a:highlight>
                  <a:srgbClr val="E6B8AF"/>
                </a:highlight>
              </a:rPr>
              <a:t>a = 4</a:t>
            </a:r>
            <a:endParaRPr>
              <a:highlight>
                <a:srgbClr val="E6B8AF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C9DAF8"/>
                </a:highlight>
              </a:rPr>
              <a:t>b = 2</a:t>
            </a:r>
            <a:endParaRPr>
              <a:highlight>
                <a:srgbClr val="C9DAF8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D9D2E9"/>
                </a:highlight>
              </a:rPr>
              <a:t>f(n) is Θ(n)</a:t>
            </a:r>
            <a:endParaRPr>
              <a:highlight>
                <a:srgbClr val="D9D2E9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So...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= 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</a:t>
            </a:r>
            <a:r>
              <a:rPr lang="en" baseline="30000">
                <a:highlight>
                  <a:srgbClr val="C9DAF8"/>
                </a:highlight>
              </a:rPr>
              <a:t>lg</a:t>
            </a:r>
            <a:r>
              <a:rPr lang="en" baseline="30000"/>
              <a:t> </a:t>
            </a:r>
            <a:r>
              <a:rPr lang="en" baseline="30000">
                <a:highlight>
                  <a:srgbClr val="E6B8AF"/>
                </a:highlight>
              </a:rPr>
              <a:t>4</a:t>
            </a:r>
            <a:r>
              <a:rPr lang="en"/>
              <a:t> = n</a:t>
            </a:r>
            <a:r>
              <a:rPr lang="en" baseline="30000"/>
              <a:t>2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For our divide and conquer multiplication approach</a:t>
            </a:r>
            <a:endParaRPr sz="2645"/>
          </a:p>
        </p:txBody>
      </p:sp>
      <p:sp>
        <p:nvSpPr>
          <p:cNvPr id="169" name="Google Shape;169;p22"/>
          <p:cNvSpPr txBox="1"/>
          <p:nvPr/>
        </p:nvSpPr>
        <p:spPr>
          <a:xfrm>
            <a:off x="5338543" y="2128474"/>
            <a:ext cx="4481813" cy="3305902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O(n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-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Ω(n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and 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FCE5CD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f(n/b)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&lt;= c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for some c &lt; 1: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04349" y="5653256"/>
            <a:ext cx="8438317" cy="138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Being 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means f(n) is polynomially smaller than n</a:t>
            </a:r>
            <a:r>
              <a:rPr kumimoji="0" lang="en" sz="220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 rot="10800000" flipH="1">
            <a:off x="4003261" y="2954592"/>
            <a:ext cx="1730971" cy="741844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90850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199808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Look at the recurrence relation again to see where we can improve our runtime:</a:t>
            </a:r>
            <a:endParaRPr dirty="0"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Attacking a Recurrence Relation to Reduce Run-time</a:t>
            </a:r>
            <a:endParaRPr dirty="0"/>
          </a:p>
        </p:txBody>
      </p:sp>
      <p:sp>
        <p:nvSpPr>
          <p:cNvPr id="186" name="Google Shape;186;p24"/>
          <p:cNvSpPr txBox="1"/>
          <p:nvPr/>
        </p:nvSpPr>
        <p:spPr>
          <a:xfrm>
            <a:off x="3385774" y="3697263"/>
            <a:ext cx="3305902" cy="10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4T(n/2) + Θ(n)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5586872" y="4765566"/>
            <a:ext cx="4174694" cy="105557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amount of work done by the current call?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88" name="Google Shape;188;p24"/>
          <p:cNvCxnSpPr>
            <a:stCxn id="187" idx="0"/>
          </p:cNvCxnSpPr>
          <p:nvPr/>
        </p:nvCxnSpPr>
        <p:spPr>
          <a:xfrm rot="10800000">
            <a:off x="6371693" y="4338443"/>
            <a:ext cx="1302526" cy="427122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2514338" y="6480254"/>
            <a:ext cx="5048775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subproblem size?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90" name="Google Shape;190;p24"/>
          <p:cNvCxnSpPr>
            <a:stCxn id="189" idx="0"/>
          </p:cNvCxnSpPr>
          <p:nvPr/>
        </p:nvCxnSpPr>
        <p:spPr>
          <a:xfrm rot="10800000">
            <a:off x="4977236" y="4466628"/>
            <a:ext cx="61490" cy="2013626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302110" y="5310543"/>
            <a:ext cx="3633518" cy="100168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number of subproblems?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92" name="Google Shape;192;p24"/>
          <p:cNvCxnSpPr>
            <a:stCxn id="191" idx="0"/>
          </p:cNvCxnSpPr>
          <p:nvPr/>
        </p:nvCxnSpPr>
        <p:spPr>
          <a:xfrm rot="10800000" flipH="1">
            <a:off x="2118869" y="4378609"/>
            <a:ext cx="2217269" cy="931934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7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97966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The recurrence relation for Karatsuba’s algorithm is: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T(n) = 3T(n/2) + </a:t>
            </a:r>
            <a:r>
              <a:rPr lang="en" dirty="0" err="1"/>
              <a:t>Θ</a:t>
            </a:r>
            <a:r>
              <a:rPr lang="en" dirty="0"/>
              <a:t>(n)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Which solves to be </a:t>
            </a:r>
            <a:r>
              <a:rPr lang="en" dirty="0" err="1"/>
              <a:t>Θ</a:t>
            </a:r>
            <a:r>
              <a:rPr lang="en" dirty="0"/>
              <a:t>(</a:t>
            </a:r>
            <a:r>
              <a:rPr lang="en" dirty="0" err="1"/>
              <a:t>n</a:t>
            </a:r>
            <a:r>
              <a:rPr lang="en" baseline="30000" dirty="0" err="1"/>
              <a:t>lg</a:t>
            </a:r>
            <a:r>
              <a:rPr lang="en" baseline="30000" dirty="0"/>
              <a:t> 3</a:t>
            </a:r>
            <a:r>
              <a:rPr lang="en" dirty="0"/>
              <a:t>)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Asymptotic improvement over grade school algorithm!</a:t>
            </a:r>
            <a:endParaRPr dirty="0"/>
          </a:p>
          <a:p>
            <a:pPr lvl="4">
              <a:lnSpc>
                <a:spcPct val="150000"/>
              </a:lnSpc>
            </a:pPr>
            <a:r>
              <a:rPr lang="en" dirty="0"/>
              <a:t>For large n, this will translate into practical improvement</a:t>
            </a:r>
            <a:endParaRPr dirty="0"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Karatsuba runtime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9F392-04D8-4E1F-89B3-61898F0D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24" y="4297606"/>
            <a:ext cx="3515034" cy="23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70C-3336-4FCD-8429-C7353624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6A4-844C-4EF8-9B9F-73F66B00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74C46-D0B3-4B60-8C88-DD7F098F894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C3436-909C-4EA1-809D-5F650B7600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FFA42-E59F-4A53-808C-0368D029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21" y="1246938"/>
            <a:ext cx="8594816" cy="57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42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A488-42B0-4219-B561-7F3FE60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can we use the Master Theorem?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3485A-0D88-452B-A01D-2467121C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90D6E-4B5B-4AD1-9D9F-FAC0F0F244B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2F17D-189C-4FA6-AA69-E2C8C7A62D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63929-92EB-4667-BC22-088901918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17" y="1038497"/>
            <a:ext cx="8985776" cy="599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1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81DD-2407-4298-8990-F46AB054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When Master Theorem doesn’t apply: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54B1-2E42-4B0F-81C6-C934BF449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43C29-8585-4283-BA9C-7CF811FA10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5FC63-ED59-4E5B-9942-16A87F11E5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F532D-A1B4-4A40-B118-031D7DD5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846228"/>
            <a:ext cx="9450433" cy="63015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1AF564-C771-CEEB-3FE5-B42C4F60DCEE}"/>
                  </a:ext>
                </a:extLst>
              </p14:cNvPr>
              <p14:cNvContentPartPr/>
              <p14:nvPr/>
            </p14:nvContentPartPr>
            <p14:xfrm>
              <a:off x="1858206" y="6768265"/>
              <a:ext cx="324360" cy="72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1AF564-C771-CEEB-3FE5-B42C4F60DC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0206" y="6750625"/>
                <a:ext cx="36000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A9B88FE-9590-6F5A-7202-3FFE23E4B518}"/>
                  </a:ext>
                </a:extLst>
              </p14:cNvPr>
              <p14:cNvContentPartPr/>
              <p14:nvPr/>
            </p14:nvContentPartPr>
            <p14:xfrm>
              <a:off x="-612474" y="396386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A9B88FE-9590-6F5A-7202-3FFE23E4B5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30474" y="394586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535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" dirty="0"/>
              <a:t>Top-down divide and conquer algorithm for exponentiation</a:t>
            </a:r>
          </a:p>
          <a:p>
            <a:pPr>
              <a:lnSpc>
                <a:spcPct val="200000"/>
              </a:lnSpc>
            </a:pPr>
            <a:r>
              <a:rPr lang="en" dirty="0" err="1"/>
              <a:t>x</a:t>
            </a:r>
            <a:r>
              <a:rPr lang="en" baseline="30000" dirty="0" err="1"/>
              <a:t>y</a:t>
            </a:r>
            <a:r>
              <a:rPr lang="en" dirty="0"/>
              <a:t> = (x</a:t>
            </a:r>
            <a:r>
              <a:rPr lang="en" baseline="30000" dirty="0"/>
              <a:t>(y/2)</a:t>
            </a:r>
            <a:r>
              <a:rPr lang="en" dirty="0"/>
              <a:t>)</a:t>
            </a:r>
            <a:r>
              <a:rPr lang="en" baseline="30000" dirty="0"/>
              <a:t>2</a:t>
            </a:r>
            <a:r>
              <a:rPr lang="en" dirty="0"/>
              <a:t> =</a:t>
            </a:r>
            <a:r>
              <a:rPr lang="en" baseline="30000" dirty="0"/>
              <a:t> </a:t>
            </a:r>
            <a:r>
              <a:rPr lang="en" dirty="0"/>
              <a:t> x</a:t>
            </a:r>
            <a:r>
              <a:rPr lang="en" baseline="30000" dirty="0"/>
              <a:t>(y/2)</a:t>
            </a:r>
            <a:r>
              <a:rPr lang="en" dirty="0"/>
              <a:t> * x</a:t>
            </a:r>
            <a:r>
              <a:rPr lang="en" baseline="30000" dirty="0"/>
              <a:t>(y/2)</a:t>
            </a:r>
            <a:endParaRPr baseline="30000" dirty="0"/>
          </a:p>
          <a:p>
            <a:pPr lvl="1">
              <a:lnSpc>
                <a:spcPct val="200000"/>
              </a:lnSpc>
            </a:pPr>
            <a:r>
              <a:rPr lang="en" dirty="0"/>
              <a:t>Similarly, </a:t>
            </a:r>
            <a:r>
              <a:rPr lang="en" sz="2424" dirty="0"/>
              <a:t>(x</a:t>
            </a:r>
            <a:r>
              <a:rPr lang="en" sz="2424" baseline="30000" dirty="0"/>
              <a:t>(y/2)</a:t>
            </a:r>
            <a:r>
              <a:rPr lang="en" sz="2424" dirty="0"/>
              <a:t>)</a:t>
            </a:r>
            <a:r>
              <a:rPr lang="en" sz="2424" baseline="30000" dirty="0"/>
              <a:t>2</a:t>
            </a:r>
            <a:r>
              <a:rPr lang="en" sz="2424" dirty="0"/>
              <a:t> * x =</a:t>
            </a:r>
            <a:r>
              <a:rPr lang="en" sz="2424" baseline="30000" dirty="0"/>
              <a:t> </a:t>
            </a:r>
            <a:r>
              <a:rPr lang="en" sz="2424" dirty="0"/>
              <a:t> x</a:t>
            </a:r>
            <a:r>
              <a:rPr lang="en" sz="2424" baseline="30000" dirty="0"/>
              <a:t>(y/2)</a:t>
            </a:r>
            <a:r>
              <a:rPr lang="en" sz="2424" dirty="0"/>
              <a:t> * x</a:t>
            </a:r>
            <a:r>
              <a:rPr lang="en" sz="2424" baseline="30000" dirty="0"/>
              <a:t>(y/2) </a:t>
            </a:r>
            <a:r>
              <a:rPr lang="en" sz="2424" dirty="0"/>
              <a:t>* x</a:t>
            </a:r>
            <a:endParaRPr sz="2424"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So, our recurrence relation is: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T(n) = T(n-1) +  ?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How much work is done per call?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1 (or 2) multiplication(s)</a:t>
            </a:r>
            <a:endParaRPr dirty="0"/>
          </a:p>
          <a:p>
            <a:pPr lvl="3">
              <a:lnSpc>
                <a:spcPct val="200000"/>
              </a:lnSpc>
            </a:pPr>
            <a:r>
              <a:rPr lang="en" dirty="0"/>
              <a:t>Examined runtime of multiplication last lecture</a:t>
            </a:r>
            <a:endParaRPr dirty="0"/>
          </a:p>
          <a:p>
            <a:pPr lvl="3">
              <a:lnSpc>
                <a:spcPct val="200000"/>
              </a:lnSpc>
            </a:pPr>
            <a:r>
              <a:rPr lang="en" dirty="0"/>
              <a:t>But how big are the operands in this case?</a:t>
            </a:r>
            <a:endParaRPr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-US" dirty="0"/>
              <a:t>When Master Theorem doesn’t apply: Example 2</a:t>
            </a:r>
            <a:endParaRPr sz="2645"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3096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body" idx="1"/>
          </p:nvPr>
        </p:nvSpPr>
        <p:spPr>
          <a:xfrm>
            <a:off x="504349" y="2155059"/>
            <a:ext cx="9068753" cy="508580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Given a knapsack that can hold a weight limit L, and a set of n types items that each has a weight (</a:t>
            </a:r>
            <a:r>
              <a:rPr lang="en" dirty="0" err="1"/>
              <a:t>w</a:t>
            </a:r>
            <a:r>
              <a:rPr lang="en" baseline="-25000" dirty="0" err="1"/>
              <a:t>i</a:t>
            </a:r>
            <a:r>
              <a:rPr lang="en" dirty="0"/>
              <a:t>) and value (v</a:t>
            </a:r>
            <a:r>
              <a:rPr lang="en" baseline="-25000" dirty="0"/>
              <a:t>i</a:t>
            </a:r>
            <a:r>
              <a:rPr lang="en" dirty="0"/>
              <a:t>), what is the maximum value we can fit in the knapsack if we assume we have unbounded copies of each item?</a:t>
            </a:r>
            <a:endParaRPr dirty="0"/>
          </a:p>
        </p:txBody>
      </p:sp>
      <p:sp>
        <p:nvSpPr>
          <p:cNvPr id="238" name="Google Shape;23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00" dirty="0"/>
              <a:t>Problem of the Day Part 3: The unbounded knapsack problem</a:t>
            </a:r>
            <a:endParaRPr sz="2400" dirty="0"/>
          </a:p>
        </p:txBody>
      </p:sp>
      <p:sp>
        <p:nvSpPr>
          <p:cNvPr id="239" name="Google Shape;23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3828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12 due on 4/18</a:t>
            </a:r>
          </a:p>
          <a:p>
            <a:pPr lvl="1"/>
            <a:r>
              <a:rPr lang="en-US" dirty="0"/>
              <a:t>Assignment 3 and 4 due on 4/18</a:t>
            </a:r>
          </a:p>
          <a:p>
            <a:pPr lvl="1"/>
            <a:r>
              <a:rPr lang="en-US" dirty="0"/>
              <a:t>Lab 12 due on 4/22</a:t>
            </a:r>
          </a:p>
          <a:p>
            <a:pPr lvl="1"/>
            <a:r>
              <a:rPr lang="en-US" dirty="0"/>
              <a:t>Assignment 5 due on 5/2</a:t>
            </a:r>
          </a:p>
          <a:p>
            <a:pPr lvl="1"/>
            <a:r>
              <a:rPr lang="en-US" dirty="0"/>
              <a:t>Bonus Opportunities:</a:t>
            </a:r>
          </a:p>
          <a:p>
            <a:pPr lvl="2"/>
            <a:r>
              <a:rPr lang="en-US" dirty="0"/>
              <a:t>Bonus Lab due on 5/2</a:t>
            </a:r>
          </a:p>
          <a:p>
            <a:pPr lvl="2"/>
            <a:r>
              <a:rPr lang="en-US" dirty="0"/>
              <a:t>Bonus Homework due on 5/2</a:t>
            </a:r>
          </a:p>
          <a:p>
            <a:pPr lvl="2"/>
            <a:r>
              <a:rPr lang="en-US" dirty="0"/>
              <a:t>1 bonus point for entire class when response rate &gt;= 80%</a:t>
            </a:r>
          </a:p>
          <a:p>
            <a:pPr lvl="3"/>
            <a:r>
              <a:rPr lang="en-US" dirty="0"/>
              <a:t>Currently at ~11%</a:t>
            </a:r>
          </a:p>
          <a:p>
            <a:pPr lvl="3"/>
            <a:r>
              <a:rPr lang="en-US" dirty="0"/>
              <a:t>Deadline is Sunday 4/24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Recursive Solution</a:t>
            </a:r>
            <a:endParaRPr dirty="0"/>
          </a:p>
        </p:txBody>
      </p:sp>
      <p:sp>
        <p:nvSpPr>
          <p:cNvPr id="245" name="Google Shape;245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grpSp>
        <p:nvGrpSpPr>
          <p:cNvPr id="246" name="Google Shape;246;p21"/>
          <p:cNvGrpSpPr/>
          <p:nvPr/>
        </p:nvGrpSpPr>
        <p:grpSpPr>
          <a:xfrm>
            <a:off x="6541608" y="1297360"/>
            <a:ext cx="3095794" cy="1949656"/>
            <a:chOff x="5935817" y="1174792"/>
            <a:chExt cx="2809333" cy="1769250"/>
          </a:xfrm>
        </p:grpSpPr>
        <p:pic>
          <p:nvPicPr>
            <p:cNvPr id="247" name="Google Shape;24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35817" y="1174792"/>
              <a:ext cx="1535525" cy="17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1"/>
            <p:cNvSpPr/>
            <p:nvPr/>
          </p:nvSpPr>
          <p:spPr>
            <a:xfrm>
              <a:off x="7471350" y="1604175"/>
              <a:ext cx="12738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10 lb.</a:t>
              </a:r>
              <a:b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capacity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49" name="Google Shape;249;p21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250" name="Google Shape;250;p21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52" name="Google Shape;252;p21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253" name="Google Shape;25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4" name="Google Shape;254;p21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255" name="Google Shape;255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57" name="Google Shape;257;p21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258" name="Google Shape;25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9" name="Google Shape;259;p21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260" name="Google Shape;260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62" name="Google Shape;262;p21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263" name="Google Shape;263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" name="Google Shape;264;p21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265" name="Google Shape;265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267" name="Google Shape;267;p21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268" name="Google Shape;26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9" name="Google Shape;269;p21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270" name="Google Shape;270;p21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272" name="Google Shape;272;p21"/>
          <p:cNvSpPr/>
          <p:nvPr/>
        </p:nvSpPr>
        <p:spPr>
          <a:xfrm>
            <a:off x="2864846" y="3364771"/>
            <a:ext cx="4700994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How much value in 10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73" name="Google Shape;273;p21"/>
          <p:cNvGrpSpPr/>
          <p:nvPr/>
        </p:nvGrpSpPr>
        <p:grpSpPr>
          <a:xfrm>
            <a:off x="1566481" y="3672219"/>
            <a:ext cx="1881058" cy="644927"/>
            <a:chOff x="1421050" y="3329900"/>
            <a:chExt cx="1707000" cy="585250"/>
          </a:xfrm>
        </p:grpSpPr>
        <p:cxnSp>
          <p:nvCxnSpPr>
            <p:cNvPr id="274" name="Google Shape;274;p21"/>
            <p:cNvCxnSpPr>
              <a:endCxn id="275" idx="0"/>
            </p:cNvCxnSpPr>
            <p:nvPr/>
          </p:nvCxnSpPr>
          <p:spPr>
            <a:xfrm flipH="1">
              <a:off x="1421050" y="3656550"/>
              <a:ext cx="1707000" cy="25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76" name="Google Shape;27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8149" y="33299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7" name="Google Shape;277;p21"/>
          <p:cNvGrpSpPr/>
          <p:nvPr/>
        </p:nvGrpSpPr>
        <p:grpSpPr>
          <a:xfrm>
            <a:off x="4073928" y="4040278"/>
            <a:ext cx="562910" cy="915735"/>
            <a:chOff x="3696478" y="3663900"/>
            <a:chExt cx="510822" cy="831000"/>
          </a:xfrm>
        </p:grpSpPr>
        <p:cxnSp>
          <p:nvCxnSpPr>
            <p:cNvPr id="278" name="Google Shape;278;p21"/>
            <p:cNvCxnSpPr>
              <a:endCxn id="279" idx="0"/>
            </p:cNvCxnSpPr>
            <p:nvPr/>
          </p:nvCxnSpPr>
          <p:spPr>
            <a:xfrm flipH="1">
              <a:off x="3711100" y="3663900"/>
              <a:ext cx="496200" cy="83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0" name="Google Shape;28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6478" y="38548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1"/>
          <p:cNvGrpSpPr/>
          <p:nvPr/>
        </p:nvGrpSpPr>
        <p:grpSpPr>
          <a:xfrm>
            <a:off x="5996362" y="4048543"/>
            <a:ext cx="753669" cy="931603"/>
            <a:chOff x="5441025" y="3671400"/>
            <a:chExt cx="683930" cy="845400"/>
          </a:xfrm>
        </p:grpSpPr>
        <p:cxnSp>
          <p:nvCxnSpPr>
            <p:cNvPr id="282" name="Google Shape;282;p21"/>
            <p:cNvCxnSpPr>
              <a:endCxn id="283" idx="0"/>
            </p:cNvCxnSpPr>
            <p:nvPr/>
          </p:nvCxnSpPr>
          <p:spPr>
            <a:xfrm>
              <a:off x="5441025" y="3671400"/>
              <a:ext cx="587700" cy="845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4" name="Google Shape;284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955" y="376585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21"/>
          <p:cNvGrpSpPr/>
          <p:nvPr/>
        </p:nvGrpSpPr>
        <p:grpSpPr>
          <a:xfrm>
            <a:off x="6991412" y="3753656"/>
            <a:ext cx="2036106" cy="586467"/>
            <a:chOff x="6344000" y="3403800"/>
            <a:chExt cx="1847700" cy="532200"/>
          </a:xfrm>
        </p:grpSpPr>
        <p:cxnSp>
          <p:nvCxnSpPr>
            <p:cNvPr id="286" name="Google Shape;286;p21"/>
            <p:cNvCxnSpPr>
              <a:endCxn id="287" idx="0"/>
            </p:cNvCxnSpPr>
            <p:nvPr/>
          </p:nvCxnSpPr>
          <p:spPr>
            <a:xfrm>
              <a:off x="6344000" y="3656400"/>
              <a:ext cx="1847700" cy="279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8" name="Google Shape;28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77275" y="3403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21"/>
          <p:cNvSpPr/>
          <p:nvPr/>
        </p:nvSpPr>
        <p:spPr>
          <a:xfrm>
            <a:off x="905961" y="4317146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4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782237" y="5874558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1422454" y="583411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0?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>
            <a:off x="2062669" y="578066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3429522" y="4956012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7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3305798" y="6513424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4?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3946015" y="6472981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3?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4" name="Google Shape;294;p21"/>
          <p:cNvSpPr/>
          <p:nvPr/>
        </p:nvSpPr>
        <p:spPr>
          <a:xfrm>
            <a:off x="4586230" y="641953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5?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2672485" y="6305813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5983470" y="4980145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6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6" name="Google Shape;296;p21"/>
          <p:cNvSpPr/>
          <p:nvPr/>
        </p:nvSpPr>
        <p:spPr>
          <a:xfrm>
            <a:off x="5859747" y="653755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3?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7" name="Google Shape;297;p21"/>
          <p:cNvSpPr/>
          <p:nvPr/>
        </p:nvSpPr>
        <p:spPr>
          <a:xfrm>
            <a:off x="6499962" y="6497114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8" name="Google Shape;298;p21"/>
          <p:cNvSpPr/>
          <p:nvPr/>
        </p:nvSpPr>
        <p:spPr>
          <a:xfrm>
            <a:off x="7140177" y="644366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4?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5226432" y="632994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0?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7" name="Google Shape;287;p21"/>
          <p:cNvSpPr/>
          <p:nvPr/>
        </p:nvSpPr>
        <p:spPr>
          <a:xfrm>
            <a:off x="8366998" y="4340122"/>
            <a:ext cx="1321039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8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300" name="Google Shape;300;p21"/>
          <p:cNvGrpSpPr/>
          <p:nvPr/>
        </p:nvGrpSpPr>
        <p:grpSpPr>
          <a:xfrm>
            <a:off x="590221" y="4987253"/>
            <a:ext cx="9123933" cy="1550304"/>
            <a:chOff x="535125" y="4523250"/>
            <a:chExt cx="8279675" cy="1406850"/>
          </a:xfrm>
        </p:grpSpPr>
        <p:cxnSp>
          <p:nvCxnSpPr>
            <p:cNvPr id="301" name="Google Shape;301;p21"/>
            <p:cNvCxnSpPr/>
            <p:nvPr/>
          </p:nvCxnSpPr>
          <p:spPr>
            <a:xfrm flipH="1">
              <a:off x="535125" y="4535550"/>
              <a:ext cx="499200" cy="65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2" name="Google Shape;302;p21"/>
            <p:cNvCxnSpPr>
              <a:endCxn id="289" idx="0"/>
            </p:cNvCxnSpPr>
            <p:nvPr/>
          </p:nvCxnSpPr>
          <p:spPr>
            <a:xfrm flipH="1">
              <a:off x="983725" y="45304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3" name="Google Shape;303;p21"/>
            <p:cNvCxnSpPr>
              <a:stCxn id="275" idx="2"/>
              <a:endCxn id="290" idx="0"/>
            </p:cNvCxnSpPr>
            <p:nvPr/>
          </p:nvCxnSpPr>
          <p:spPr>
            <a:xfrm>
              <a:off x="1421050" y="452325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4" name="Google Shape;304;p21"/>
            <p:cNvCxnSpPr>
              <a:endCxn id="291" idx="0"/>
            </p:cNvCxnSpPr>
            <p:nvPr/>
          </p:nvCxnSpPr>
          <p:spPr>
            <a:xfrm>
              <a:off x="1722975" y="45334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5" name="Google Shape;305;p21"/>
            <p:cNvCxnSpPr>
              <a:endCxn id="295" idx="0"/>
            </p:cNvCxnSpPr>
            <p:nvPr/>
          </p:nvCxnSpPr>
          <p:spPr>
            <a:xfrm flipH="1">
              <a:off x="2699063" y="51153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6" name="Google Shape;306;p21"/>
            <p:cNvCxnSpPr>
              <a:endCxn id="292" idx="0"/>
            </p:cNvCxnSpPr>
            <p:nvPr/>
          </p:nvCxnSpPr>
          <p:spPr>
            <a:xfrm flipH="1">
              <a:off x="3273775" y="51102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7" name="Google Shape;307;p21"/>
            <p:cNvCxnSpPr>
              <a:stCxn id="279" idx="2"/>
              <a:endCxn id="293" idx="0"/>
            </p:cNvCxnSpPr>
            <p:nvPr/>
          </p:nvCxnSpPr>
          <p:spPr>
            <a:xfrm>
              <a:off x="3711100" y="51030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21"/>
            <p:cNvCxnSpPr>
              <a:endCxn id="294" idx="0"/>
            </p:cNvCxnSpPr>
            <p:nvPr/>
          </p:nvCxnSpPr>
          <p:spPr>
            <a:xfrm>
              <a:off x="4013025" y="51132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9" name="Google Shape;309;p21"/>
            <p:cNvCxnSpPr>
              <a:endCxn id="299" idx="0"/>
            </p:cNvCxnSpPr>
            <p:nvPr/>
          </p:nvCxnSpPr>
          <p:spPr>
            <a:xfrm flipH="1">
              <a:off x="5016688" y="51372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0" name="Google Shape;310;p21"/>
            <p:cNvCxnSpPr>
              <a:endCxn id="296" idx="0"/>
            </p:cNvCxnSpPr>
            <p:nvPr/>
          </p:nvCxnSpPr>
          <p:spPr>
            <a:xfrm flipH="1">
              <a:off x="5591400" y="51321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" name="Google Shape;311;p21"/>
            <p:cNvCxnSpPr>
              <a:stCxn id="283" idx="2"/>
              <a:endCxn id="297" idx="0"/>
            </p:cNvCxnSpPr>
            <p:nvPr/>
          </p:nvCxnSpPr>
          <p:spPr>
            <a:xfrm>
              <a:off x="6028725" y="51249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" name="Google Shape;312;p21"/>
            <p:cNvCxnSpPr>
              <a:endCxn id="298" idx="0"/>
            </p:cNvCxnSpPr>
            <p:nvPr/>
          </p:nvCxnSpPr>
          <p:spPr>
            <a:xfrm>
              <a:off x="6330650" y="51351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" name="Google Shape;313;p21"/>
            <p:cNvCxnSpPr>
              <a:endCxn id="314" idx="0"/>
            </p:cNvCxnSpPr>
            <p:nvPr/>
          </p:nvCxnSpPr>
          <p:spPr>
            <a:xfrm flipH="1">
              <a:off x="7078138" y="455175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" name="Google Shape;315;p21"/>
            <p:cNvCxnSpPr>
              <a:endCxn id="316" idx="0"/>
            </p:cNvCxnSpPr>
            <p:nvPr/>
          </p:nvCxnSpPr>
          <p:spPr>
            <a:xfrm flipH="1">
              <a:off x="7652850" y="45466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7" name="Google Shape;317;p21"/>
            <p:cNvCxnSpPr>
              <a:stCxn id="287" idx="2"/>
              <a:endCxn id="318" idx="0"/>
            </p:cNvCxnSpPr>
            <p:nvPr/>
          </p:nvCxnSpPr>
          <p:spPr>
            <a:xfrm>
              <a:off x="8191700" y="4544100"/>
              <a:ext cx="42000" cy="76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9" name="Google Shape;319;p21"/>
            <p:cNvCxnSpPr>
              <a:endCxn id="320" idx="0"/>
            </p:cNvCxnSpPr>
            <p:nvPr/>
          </p:nvCxnSpPr>
          <p:spPr>
            <a:xfrm>
              <a:off x="8392100" y="45496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16" name="Google Shape;316;p21"/>
          <p:cNvSpPr/>
          <p:nvPr/>
        </p:nvSpPr>
        <p:spPr>
          <a:xfrm>
            <a:off x="8131398" y="589240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5?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18" name="Google Shape;318;p21"/>
          <p:cNvSpPr/>
          <p:nvPr/>
        </p:nvSpPr>
        <p:spPr>
          <a:xfrm>
            <a:off x="8771613" y="5851967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4?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20" name="Google Shape;320;p21"/>
          <p:cNvSpPr/>
          <p:nvPr/>
        </p:nvSpPr>
        <p:spPr>
          <a:xfrm>
            <a:off x="9411828" y="5798522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6?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14" name="Google Shape;314;p21"/>
          <p:cNvSpPr/>
          <p:nvPr/>
        </p:nvSpPr>
        <p:spPr>
          <a:xfrm>
            <a:off x="7498083" y="5684799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21" name="Google Shape;321;p21"/>
          <p:cNvSpPr/>
          <p:nvPr/>
        </p:nvSpPr>
        <p:spPr>
          <a:xfrm>
            <a:off x="324178" y="5435864"/>
            <a:ext cx="694239" cy="284969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936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Recursive Solution</a:t>
            </a:r>
            <a:endParaRPr dirty="0"/>
          </a:p>
        </p:txBody>
      </p:sp>
      <p:sp>
        <p:nvSpPr>
          <p:cNvPr id="327" name="Google Shape;327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grpSp>
        <p:nvGrpSpPr>
          <p:cNvPr id="328" name="Google Shape;328;p22"/>
          <p:cNvGrpSpPr/>
          <p:nvPr/>
        </p:nvGrpSpPr>
        <p:grpSpPr>
          <a:xfrm>
            <a:off x="6541608" y="1297360"/>
            <a:ext cx="3095794" cy="1949656"/>
            <a:chOff x="5935817" y="1174792"/>
            <a:chExt cx="2809333" cy="1769250"/>
          </a:xfrm>
        </p:grpSpPr>
        <p:pic>
          <p:nvPicPr>
            <p:cNvPr id="329" name="Google Shape;32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35817" y="1174792"/>
              <a:ext cx="1535525" cy="176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22"/>
            <p:cNvSpPr/>
            <p:nvPr/>
          </p:nvSpPr>
          <p:spPr>
            <a:xfrm>
              <a:off x="7471350" y="1604175"/>
              <a:ext cx="12738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10 lb.</a:t>
              </a:r>
              <a:b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capacity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1" name="Google Shape;331;p22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332" name="Google Shape;332;p22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4" name="Google Shape;334;p22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335" name="Google Shape;33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6" name="Google Shape;336;p22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337" name="Google Shape;337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39" name="Google Shape;339;p22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340" name="Google Shape;34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1" name="Google Shape;341;p22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342" name="Google Shape;342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44" name="Google Shape;344;p22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345" name="Google Shape;34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6" name="Google Shape;346;p22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347" name="Google Shape;347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349" name="Google Shape;349;p22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350" name="Google Shape;35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1" name="Google Shape;351;p22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352" name="Google Shape;352;p22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354" name="Google Shape;354;p22"/>
          <p:cNvSpPr/>
          <p:nvPr/>
        </p:nvSpPr>
        <p:spPr>
          <a:xfrm>
            <a:off x="2864846" y="3364771"/>
            <a:ext cx="4700994" cy="67010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How much value in 10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355" name="Google Shape;355;p22"/>
          <p:cNvGrpSpPr/>
          <p:nvPr/>
        </p:nvGrpSpPr>
        <p:grpSpPr>
          <a:xfrm>
            <a:off x="1566481" y="3672219"/>
            <a:ext cx="1881058" cy="644927"/>
            <a:chOff x="1421050" y="3329900"/>
            <a:chExt cx="1707000" cy="585250"/>
          </a:xfrm>
        </p:grpSpPr>
        <p:cxnSp>
          <p:nvCxnSpPr>
            <p:cNvPr id="356" name="Google Shape;356;p22"/>
            <p:cNvCxnSpPr>
              <a:endCxn id="357" idx="0"/>
            </p:cNvCxnSpPr>
            <p:nvPr/>
          </p:nvCxnSpPr>
          <p:spPr>
            <a:xfrm flipH="1">
              <a:off x="1421050" y="3656550"/>
              <a:ext cx="1707000" cy="25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58" name="Google Shape;35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8149" y="33299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p22"/>
          <p:cNvGrpSpPr/>
          <p:nvPr/>
        </p:nvGrpSpPr>
        <p:grpSpPr>
          <a:xfrm>
            <a:off x="4073928" y="4040278"/>
            <a:ext cx="562910" cy="915735"/>
            <a:chOff x="3696478" y="3663900"/>
            <a:chExt cx="510822" cy="831000"/>
          </a:xfrm>
        </p:grpSpPr>
        <p:cxnSp>
          <p:nvCxnSpPr>
            <p:cNvPr id="360" name="Google Shape;360;p22"/>
            <p:cNvCxnSpPr>
              <a:endCxn id="361" idx="0"/>
            </p:cNvCxnSpPr>
            <p:nvPr/>
          </p:nvCxnSpPr>
          <p:spPr>
            <a:xfrm flipH="1">
              <a:off x="3711100" y="3663900"/>
              <a:ext cx="496200" cy="831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62" name="Google Shape;3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96478" y="3854888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22"/>
          <p:cNvGrpSpPr/>
          <p:nvPr/>
        </p:nvGrpSpPr>
        <p:grpSpPr>
          <a:xfrm>
            <a:off x="5996362" y="4048543"/>
            <a:ext cx="753669" cy="931603"/>
            <a:chOff x="5441025" y="3671400"/>
            <a:chExt cx="683930" cy="845400"/>
          </a:xfrm>
        </p:grpSpPr>
        <p:cxnSp>
          <p:nvCxnSpPr>
            <p:cNvPr id="364" name="Google Shape;364;p22"/>
            <p:cNvCxnSpPr>
              <a:endCxn id="365" idx="0"/>
            </p:cNvCxnSpPr>
            <p:nvPr/>
          </p:nvCxnSpPr>
          <p:spPr>
            <a:xfrm>
              <a:off x="5441025" y="3671400"/>
              <a:ext cx="587700" cy="845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66" name="Google Shape;366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955" y="376585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22"/>
          <p:cNvGrpSpPr/>
          <p:nvPr/>
        </p:nvGrpSpPr>
        <p:grpSpPr>
          <a:xfrm>
            <a:off x="6991412" y="3753656"/>
            <a:ext cx="2036106" cy="586467"/>
            <a:chOff x="6344000" y="3403800"/>
            <a:chExt cx="1847700" cy="532200"/>
          </a:xfrm>
        </p:grpSpPr>
        <p:cxnSp>
          <p:nvCxnSpPr>
            <p:cNvPr id="368" name="Google Shape;368;p22"/>
            <p:cNvCxnSpPr>
              <a:endCxn id="369" idx="0"/>
            </p:cNvCxnSpPr>
            <p:nvPr/>
          </p:nvCxnSpPr>
          <p:spPr>
            <a:xfrm>
              <a:off x="6344000" y="3656400"/>
              <a:ext cx="1847700" cy="279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70" name="Google Shape;37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77275" y="3403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22"/>
          <p:cNvSpPr/>
          <p:nvPr/>
        </p:nvSpPr>
        <p:spPr>
          <a:xfrm>
            <a:off x="905961" y="4317146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28575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4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782237" y="5874558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1422454" y="5834116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0?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2062669" y="5780669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2?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1" name="Google Shape;361;p22"/>
          <p:cNvSpPr/>
          <p:nvPr/>
        </p:nvSpPr>
        <p:spPr>
          <a:xfrm>
            <a:off x="3429522" y="4956012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E6B8AF"/>
          </a:solidFill>
          <a:ln w="28575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7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3946015" y="6472981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3?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4586230" y="6419535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5?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2672485" y="6305813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2857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1?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5" name="Google Shape;365;p22"/>
          <p:cNvSpPr/>
          <p:nvPr/>
        </p:nvSpPr>
        <p:spPr>
          <a:xfrm>
            <a:off x="5983470" y="4980145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2857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6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5859747" y="6537556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3?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5226432" y="6329945"/>
            <a:ext cx="604649" cy="52200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0?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8366998" y="4340122"/>
            <a:ext cx="1321039" cy="670107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857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8 lbs?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379" name="Google Shape;379;p22"/>
          <p:cNvGrpSpPr/>
          <p:nvPr/>
        </p:nvGrpSpPr>
        <p:grpSpPr>
          <a:xfrm>
            <a:off x="590221" y="4987253"/>
            <a:ext cx="9123933" cy="1550304"/>
            <a:chOff x="535125" y="4523250"/>
            <a:chExt cx="8279675" cy="1406850"/>
          </a:xfrm>
        </p:grpSpPr>
        <p:cxnSp>
          <p:nvCxnSpPr>
            <p:cNvPr id="380" name="Google Shape;380;p22"/>
            <p:cNvCxnSpPr/>
            <p:nvPr/>
          </p:nvCxnSpPr>
          <p:spPr>
            <a:xfrm flipH="1">
              <a:off x="535125" y="4535550"/>
              <a:ext cx="499200" cy="65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1" name="Google Shape;381;p22"/>
            <p:cNvCxnSpPr>
              <a:endCxn id="371" idx="0"/>
            </p:cNvCxnSpPr>
            <p:nvPr/>
          </p:nvCxnSpPr>
          <p:spPr>
            <a:xfrm flipH="1">
              <a:off x="983725" y="45304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22"/>
            <p:cNvCxnSpPr>
              <a:stCxn id="357" idx="2"/>
              <a:endCxn id="372" idx="0"/>
            </p:cNvCxnSpPr>
            <p:nvPr/>
          </p:nvCxnSpPr>
          <p:spPr>
            <a:xfrm>
              <a:off x="1421050" y="452325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22"/>
            <p:cNvCxnSpPr>
              <a:endCxn id="373" idx="0"/>
            </p:cNvCxnSpPr>
            <p:nvPr/>
          </p:nvCxnSpPr>
          <p:spPr>
            <a:xfrm>
              <a:off x="1722975" y="45334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4" name="Google Shape;384;p22"/>
            <p:cNvCxnSpPr>
              <a:endCxn id="376" idx="0"/>
            </p:cNvCxnSpPr>
            <p:nvPr/>
          </p:nvCxnSpPr>
          <p:spPr>
            <a:xfrm flipH="1">
              <a:off x="2699063" y="51153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5" name="Google Shape;385;p22"/>
            <p:cNvCxnSpPr>
              <a:endCxn id="386" idx="0"/>
            </p:cNvCxnSpPr>
            <p:nvPr/>
          </p:nvCxnSpPr>
          <p:spPr>
            <a:xfrm flipH="1">
              <a:off x="3273775" y="51102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7" name="Google Shape;387;p22"/>
            <p:cNvCxnSpPr>
              <a:stCxn id="361" idx="2"/>
              <a:endCxn id="374" idx="0"/>
            </p:cNvCxnSpPr>
            <p:nvPr/>
          </p:nvCxnSpPr>
          <p:spPr>
            <a:xfrm>
              <a:off x="3711100" y="51030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22"/>
            <p:cNvCxnSpPr>
              <a:endCxn id="375" idx="0"/>
            </p:cNvCxnSpPr>
            <p:nvPr/>
          </p:nvCxnSpPr>
          <p:spPr>
            <a:xfrm>
              <a:off x="4013025" y="51132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" name="Google Shape;389;p22"/>
            <p:cNvCxnSpPr>
              <a:endCxn id="378" idx="0"/>
            </p:cNvCxnSpPr>
            <p:nvPr/>
          </p:nvCxnSpPr>
          <p:spPr>
            <a:xfrm flipH="1">
              <a:off x="5016688" y="513720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0" name="Google Shape;390;p22"/>
            <p:cNvCxnSpPr>
              <a:endCxn id="377" idx="0"/>
            </p:cNvCxnSpPr>
            <p:nvPr/>
          </p:nvCxnSpPr>
          <p:spPr>
            <a:xfrm flipH="1">
              <a:off x="5591400" y="513210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" name="Google Shape;391;p22"/>
            <p:cNvCxnSpPr>
              <a:stCxn id="365" idx="2"/>
              <a:endCxn id="392" idx="0"/>
            </p:cNvCxnSpPr>
            <p:nvPr/>
          </p:nvCxnSpPr>
          <p:spPr>
            <a:xfrm>
              <a:off x="6028725" y="5124900"/>
              <a:ext cx="143700" cy="768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" name="Google Shape;393;p22"/>
            <p:cNvCxnSpPr>
              <a:endCxn id="394" idx="0"/>
            </p:cNvCxnSpPr>
            <p:nvPr/>
          </p:nvCxnSpPr>
          <p:spPr>
            <a:xfrm>
              <a:off x="6330650" y="513510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" name="Google Shape;395;p22"/>
            <p:cNvCxnSpPr>
              <a:endCxn id="396" idx="0"/>
            </p:cNvCxnSpPr>
            <p:nvPr/>
          </p:nvCxnSpPr>
          <p:spPr>
            <a:xfrm flipH="1">
              <a:off x="7078138" y="4551750"/>
              <a:ext cx="625200" cy="6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22"/>
            <p:cNvCxnSpPr>
              <a:endCxn id="398" idx="0"/>
            </p:cNvCxnSpPr>
            <p:nvPr/>
          </p:nvCxnSpPr>
          <p:spPr>
            <a:xfrm flipH="1">
              <a:off x="7652850" y="4546650"/>
              <a:ext cx="206700" cy="79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9" name="Google Shape;399;p22"/>
            <p:cNvCxnSpPr>
              <a:stCxn id="369" idx="2"/>
              <a:endCxn id="400" idx="0"/>
            </p:cNvCxnSpPr>
            <p:nvPr/>
          </p:nvCxnSpPr>
          <p:spPr>
            <a:xfrm>
              <a:off x="8191700" y="4544100"/>
              <a:ext cx="42000" cy="76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1" name="Google Shape;401;p22"/>
            <p:cNvCxnSpPr>
              <a:endCxn id="402" idx="0"/>
            </p:cNvCxnSpPr>
            <p:nvPr/>
          </p:nvCxnSpPr>
          <p:spPr>
            <a:xfrm>
              <a:off x="8392100" y="4549650"/>
              <a:ext cx="422700" cy="709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98" name="Google Shape;398;p22"/>
          <p:cNvSpPr/>
          <p:nvPr/>
        </p:nvSpPr>
        <p:spPr>
          <a:xfrm>
            <a:off x="8131398" y="5892409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5?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03" name="Google Shape;403;p22"/>
          <p:cNvGrpSpPr/>
          <p:nvPr/>
        </p:nvGrpSpPr>
        <p:grpSpPr>
          <a:xfrm>
            <a:off x="3305799" y="5851967"/>
            <a:ext cx="6070464" cy="1183458"/>
            <a:chOff x="2999425" y="5307950"/>
            <a:chExt cx="5508750" cy="1073950"/>
          </a:xfrm>
        </p:grpSpPr>
        <p:sp>
          <p:nvSpPr>
            <p:cNvPr id="386" name="Google Shape;386;p22"/>
            <p:cNvSpPr/>
            <p:nvPr/>
          </p:nvSpPr>
          <p:spPr>
            <a:xfrm>
              <a:off x="2999425" y="59082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4?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479000" y="58449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4?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959475" y="530795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EAD1DC"/>
            </a:solidFill>
            <a:ln w="28575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4?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02" name="Google Shape;402;p22"/>
          <p:cNvSpPr/>
          <p:nvPr/>
        </p:nvSpPr>
        <p:spPr>
          <a:xfrm>
            <a:off x="9411828" y="5798522"/>
            <a:ext cx="604649" cy="522003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2857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6?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04" name="Google Shape;404;p22"/>
          <p:cNvGrpSpPr/>
          <p:nvPr/>
        </p:nvGrpSpPr>
        <p:grpSpPr>
          <a:xfrm>
            <a:off x="6499963" y="5684798"/>
            <a:ext cx="1602771" cy="1334318"/>
            <a:chOff x="5898025" y="5156250"/>
            <a:chExt cx="1454463" cy="1210850"/>
          </a:xfrm>
        </p:grpSpPr>
        <p:sp>
          <p:nvSpPr>
            <p:cNvPr id="392" name="Google Shape;392;p22"/>
            <p:cNvSpPr/>
            <p:nvPr/>
          </p:nvSpPr>
          <p:spPr>
            <a:xfrm>
              <a:off x="5898025" y="589340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2?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803788" y="5156250"/>
              <a:ext cx="548700" cy="4737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543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2?</a:t>
              </a: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05" name="Google Shape;405;p22"/>
          <p:cNvSpPr/>
          <p:nvPr/>
        </p:nvSpPr>
        <p:spPr>
          <a:xfrm>
            <a:off x="324178" y="5435864"/>
            <a:ext cx="694239" cy="284969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171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Bottom-up Solution</a:t>
            </a:r>
            <a:endParaRPr dirty="0"/>
          </a:p>
        </p:txBody>
      </p:sp>
      <p:grpSp>
        <p:nvGrpSpPr>
          <p:cNvPr id="411" name="Google Shape;411;p23"/>
          <p:cNvGrpSpPr/>
          <p:nvPr/>
        </p:nvGrpSpPr>
        <p:grpSpPr>
          <a:xfrm>
            <a:off x="410489" y="1875903"/>
            <a:ext cx="1187811" cy="909784"/>
            <a:chOff x="2293000" y="3590525"/>
            <a:chExt cx="1077900" cy="825600"/>
          </a:xfrm>
        </p:grpSpPr>
        <p:sp>
          <p:nvSpPr>
            <p:cNvPr id="412" name="Google Shape;412;p23"/>
            <p:cNvSpPr/>
            <p:nvPr/>
          </p:nvSpPr>
          <p:spPr>
            <a:xfrm>
              <a:off x="2293000" y="35905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weight: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293000" y="4003325"/>
              <a:ext cx="1077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value: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4" name="Google Shape;414;p23"/>
          <p:cNvGrpSpPr/>
          <p:nvPr/>
        </p:nvGrpSpPr>
        <p:grpSpPr>
          <a:xfrm>
            <a:off x="1497729" y="1297370"/>
            <a:ext cx="658523" cy="1488317"/>
            <a:chOff x="1358661" y="1174800"/>
            <a:chExt cx="597588" cy="1350600"/>
          </a:xfrm>
        </p:grpSpPr>
        <p:pic>
          <p:nvPicPr>
            <p:cNvPr id="415" name="Google Shape;41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9924" y="1174800"/>
              <a:ext cx="41505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" name="Google Shape;416;p23"/>
            <p:cNvGrpSpPr/>
            <p:nvPr/>
          </p:nvGrpSpPr>
          <p:grpSpPr>
            <a:xfrm>
              <a:off x="1358661" y="1699800"/>
              <a:ext cx="597588" cy="825600"/>
              <a:chOff x="2293000" y="3590525"/>
              <a:chExt cx="1077900" cy="825600"/>
            </a:xfrm>
          </p:grpSpPr>
          <p:sp>
            <p:nvSpPr>
              <p:cNvPr id="417" name="Google Shape;41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19" name="Google Shape;419;p23"/>
          <p:cNvGrpSpPr/>
          <p:nvPr/>
        </p:nvGrpSpPr>
        <p:grpSpPr>
          <a:xfrm>
            <a:off x="2074734" y="1420749"/>
            <a:ext cx="658523" cy="1364939"/>
            <a:chOff x="1882274" y="1286763"/>
            <a:chExt cx="597588" cy="1238638"/>
          </a:xfrm>
        </p:grpSpPr>
        <p:pic>
          <p:nvPicPr>
            <p:cNvPr id="420" name="Google Shape;42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24153" y="1286763"/>
              <a:ext cx="313825" cy="3010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1" name="Google Shape;421;p23"/>
            <p:cNvGrpSpPr/>
            <p:nvPr/>
          </p:nvGrpSpPr>
          <p:grpSpPr>
            <a:xfrm>
              <a:off x="1882274" y="1699800"/>
              <a:ext cx="597588" cy="825600"/>
              <a:chOff x="2293000" y="3590525"/>
              <a:chExt cx="1077900" cy="825600"/>
            </a:xfrm>
          </p:grpSpPr>
          <p:sp>
            <p:nvSpPr>
              <p:cNvPr id="422" name="Google Shape;42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4" name="Google Shape;424;p23"/>
          <p:cNvGrpSpPr/>
          <p:nvPr/>
        </p:nvGrpSpPr>
        <p:grpSpPr>
          <a:xfrm>
            <a:off x="2712318" y="1297376"/>
            <a:ext cx="658523" cy="1488312"/>
            <a:chOff x="2460861" y="1174805"/>
            <a:chExt cx="597588" cy="1350595"/>
          </a:xfrm>
        </p:grpSpPr>
        <p:pic>
          <p:nvPicPr>
            <p:cNvPr id="425" name="Google Shape;42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97155" y="1174805"/>
              <a:ext cx="525000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6" name="Google Shape;426;p23"/>
            <p:cNvGrpSpPr/>
            <p:nvPr/>
          </p:nvGrpSpPr>
          <p:grpSpPr>
            <a:xfrm>
              <a:off x="2460861" y="1699800"/>
              <a:ext cx="597588" cy="825600"/>
              <a:chOff x="2293000" y="3590525"/>
              <a:chExt cx="1077900" cy="825600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grpSp>
        <p:nvGrpSpPr>
          <p:cNvPr id="429" name="Google Shape;429;p23"/>
          <p:cNvGrpSpPr/>
          <p:nvPr/>
        </p:nvGrpSpPr>
        <p:grpSpPr>
          <a:xfrm>
            <a:off x="3506246" y="1297370"/>
            <a:ext cx="694244" cy="1488317"/>
            <a:chOff x="3181325" y="1174800"/>
            <a:chExt cx="630004" cy="1350600"/>
          </a:xfrm>
        </p:grpSpPr>
        <p:pic>
          <p:nvPicPr>
            <p:cNvPr id="430" name="Google Shape;430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1325" y="1174800"/>
              <a:ext cx="630004" cy="52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1" name="Google Shape;431;p23"/>
            <p:cNvGrpSpPr/>
            <p:nvPr/>
          </p:nvGrpSpPr>
          <p:grpSpPr>
            <a:xfrm>
              <a:off x="3197536" y="1699800"/>
              <a:ext cx="597588" cy="825600"/>
              <a:chOff x="2293000" y="3590525"/>
              <a:chExt cx="1077900" cy="825600"/>
            </a:xfrm>
          </p:grpSpPr>
          <p:sp>
            <p:nvSpPr>
              <p:cNvPr id="432" name="Google Shape;432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34" name="Google Shape;434;p23"/>
          <p:cNvSpPr/>
          <p:nvPr/>
        </p:nvSpPr>
        <p:spPr>
          <a:xfrm>
            <a:off x="2207880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286638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352489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418340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14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8" name="Google Shape;438;p23"/>
          <p:cNvSpPr/>
          <p:nvPr/>
        </p:nvSpPr>
        <p:spPr>
          <a:xfrm>
            <a:off x="4841913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18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5500421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23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6158929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30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6817438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32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2" name="Google Shape;442;p23"/>
          <p:cNvSpPr/>
          <p:nvPr/>
        </p:nvSpPr>
        <p:spPr>
          <a:xfrm>
            <a:off x="7475946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39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43" name="Google Shape;443;p23"/>
          <p:cNvSpPr/>
          <p:nvPr/>
        </p:nvSpPr>
        <p:spPr>
          <a:xfrm>
            <a:off x="8134455" y="4634843"/>
            <a:ext cx="658536" cy="4548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44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44" name="Google Shape;444;p23"/>
          <p:cNvGrpSpPr/>
          <p:nvPr/>
        </p:nvGrpSpPr>
        <p:grpSpPr>
          <a:xfrm>
            <a:off x="770982" y="4179952"/>
            <a:ext cx="8680504" cy="909784"/>
            <a:chOff x="311485" y="3790650"/>
            <a:chExt cx="7877277" cy="825600"/>
          </a:xfrm>
        </p:grpSpPr>
        <p:grpSp>
          <p:nvGrpSpPr>
            <p:cNvPr id="445" name="Google Shape;445;p23"/>
            <p:cNvGrpSpPr/>
            <p:nvPr/>
          </p:nvGrpSpPr>
          <p:grpSpPr>
            <a:xfrm>
              <a:off x="311485" y="3790650"/>
              <a:ext cx="1303936" cy="825600"/>
              <a:chOff x="2293000" y="3590525"/>
              <a:chExt cx="1077900" cy="825600"/>
            </a:xfrm>
          </p:grpSpPr>
          <p:sp>
            <p:nvSpPr>
              <p:cNvPr id="446" name="Google Shape;446;p23"/>
              <p:cNvSpPr/>
              <p:nvPr/>
            </p:nvSpPr>
            <p:spPr>
              <a:xfrm>
                <a:off x="2293000" y="35905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Size: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2293000" y="4003325"/>
                <a:ext cx="1077900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Max val: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grpSp>
          <p:nvGrpSpPr>
            <p:cNvPr id="448" name="Google Shape;448;p23"/>
            <p:cNvGrpSpPr/>
            <p:nvPr/>
          </p:nvGrpSpPr>
          <p:grpSpPr>
            <a:xfrm>
              <a:off x="1615424" y="3790650"/>
              <a:ext cx="6573338" cy="412800"/>
              <a:chOff x="1615424" y="3790650"/>
              <a:chExt cx="6573338" cy="412800"/>
            </a:xfrm>
          </p:grpSpPr>
          <p:sp>
            <p:nvSpPr>
              <p:cNvPr id="449" name="Google Shape;449;p23"/>
              <p:cNvSpPr/>
              <p:nvPr/>
            </p:nvSpPr>
            <p:spPr>
              <a:xfrm>
                <a:off x="16154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22129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28105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4081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40057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4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46032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5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52008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6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579844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7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639602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8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6993599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9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7591174" y="3790650"/>
                <a:ext cx="597588" cy="412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220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10</a:t>
                </a:r>
                <a:endParaRPr kumimoji="0" sz="220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</p:grpSp>
      <p:sp>
        <p:nvSpPr>
          <p:cNvPr id="460" name="Google Shape;460;p23"/>
          <p:cNvSpPr/>
          <p:nvPr/>
        </p:nvSpPr>
        <p:spPr>
          <a:xfrm>
            <a:off x="8792962" y="4634843"/>
            <a:ext cx="658536" cy="454893"/>
          </a:xfrm>
          <a:prstGeom prst="rect">
            <a:avLst/>
          </a:prstGeom>
          <a:solidFill>
            <a:srgbClr val="E6B8AF"/>
          </a:solidFill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48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352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4"/>
          <p:cNvSpPr txBox="1">
            <a:spLocks noGrp="1"/>
          </p:cNvSpPr>
          <p:nvPr>
            <p:ph type="body" idx="1"/>
          </p:nvPr>
        </p:nvSpPr>
        <p:spPr>
          <a:xfrm>
            <a:off x="504349" y="1612945"/>
            <a:ext cx="9068753" cy="562796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K[0] = 0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(l = 1; l &lt;= L; l++)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max = 0;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 (i = 0; i &lt; n; i++)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(w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&lt;= l &amp;&amp; v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+ K[l - w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]) &gt; max)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max = v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+ K[l - w</a:t>
            </a:r>
            <a:r>
              <a:rPr lang="en" sz="1983" baseline="-25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K[l] = max;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lnSpc>
                <a:spcPct val="15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66" name="Google Shape;466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Bottom-up solution</a:t>
            </a:r>
            <a:endParaRPr/>
          </a:p>
        </p:txBody>
      </p:sp>
      <p:sp>
        <p:nvSpPr>
          <p:cNvPr id="467" name="Google Shape;467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0850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"/>
          <p:cNvSpPr txBox="1">
            <a:spLocks noGrp="1"/>
          </p:cNvSpPr>
          <p:nvPr>
            <p:ph type="body" idx="1"/>
          </p:nvPr>
        </p:nvSpPr>
        <p:spPr>
          <a:xfrm>
            <a:off x="504349" y="1313569"/>
            <a:ext cx="9068753" cy="592715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/>
              <a:t>At each step, the algorithm makes the choice that seems to be best at the moment</a:t>
            </a: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en-US" dirty="0"/>
              <a:t>Have we seen greedy algorithms already this term?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Yes!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Building Huffman trees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Prim’s, Kruskal’s MST</a:t>
            </a:r>
          </a:p>
          <a:p>
            <a:pPr lvl="2">
              <a:lnSpc>
                <a:spcPct val="160000"/>
              </a:lnSpc>
            </a:pPr>
            <a:r>
              <a:rPr lang="en-US" dirty="0"/>
              <a:t>Dijkstra’s Single-Source Shortest Paths</a:t>
            </a:r>
          </a:p>
        </p:txBody>
      </p:sp>
      <p:sp>
        <p:nvSpPr>
          <p:cNvPr id="473" name="Google Shape;473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 dirty="0"/>
              <a:t>What would have happened with a </a:t>
            </a:r>
            <a:r>
              <a:rPr lang="en" sz="2645" i="1" dirty="0"/>
              <a:t>greedy</a:t>
            </a:r>
            <a:r>
              <a:rPr lang="en" sz="2645" dirty="0"/>
              <a:t> approach?</a:t>
            </a:r>
            <a:endParaRPr sz="2645" dirty="0"/>
          </a:p>
        </p:txBody>
      </p:sp>
      <p:sp>
        <p:nvSpPr>
          <p:cNvPr id="474" name="Google Shape;474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47117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1676088"/>
            <a:ext cx="9068753" cy="556482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60000"/>
              </a:lnSpc>
            </a:pPr>
            <a:r>
              <a:rPr lang="en-US" sz="1800" dirty="0"/>
              <a:t>Try adding as many copies of highest value per pound item as possible:</a:t>
            </a:r>
          </a:p>
          <a:p>
            <a:pPr lvl="1">
              <a:lnSpc>
                <a:spcPct val="160000"/>
              </a:lnSpc>
            </a:pPr>
            <a:r>
              <a:rPr lang="en-US" sz="1600" dirty="0"/>
              <a:t>Water:  30/6 = 5</a:t>
            </a:r>
          </a:p>
          <a:p>
            <a:pPr lvl="1">
              <a:lnSpc>
                <a:spcPct val="160000"/>
              </a:lnSpc>
            </a:pPr>
            <a:r>
              <a:rPr lang="en-US" sz="1600" dirty="0"/>
              <a:t>Rope:  14/3 = 4.66</a:t>
            </a:r>
          </a:p>
          <a:p>
            <a:pPr lvl="1">
              <a:lnSpc>
                <a:spcPct val="160000"/>
              </a:lnSpc>
            </a:pPr>
            <a:r>
              <a:rPr lang="en-US" sz="1600" dirty="0"/>
              <a:t>Flashlight:  16/4 = 4</a:t>
            </a:r>
          </a:p>
          <a:p>
            <a:pPr lvl="1">
              <a:lnSpc>
                <a:spcPct val="160000"/>
              </a:lnSpc>
            </a:pPr>
            <a:r>
              <a:rPr lang="en-US" sz="1600" dirty="0" err="1"/>
              <a:t>Moonpie</a:t>
            </a:r>
            <a:r>
              <a:rPr lang="en-US" sz="1600" dirty="0"/>
              <a:t>:  9/2 = 4.5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Highest value per pound item?  Water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Can fit 1 with 4 space left over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Next highest value per pound item?  Rope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Can fit 1 with 1 space left over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No room for anything else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/>
              <a:t>Total value in the 10 </a:t>
            </a:r>
            <a:r>
              <a:rPr lang="en-US" sz="1800" dirty="0" err="1"/>
              <a:t>lb</a:t>
            </a:r>
            <a:r>
              <a:rPr lang="en-US" sz="1800" dirty="0"/>
              <a:t> knapsack?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44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Bogus!</a:t>
            </a:r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The </a:t>
            </a:r>
            <a:r>
              <a:rPr lang="en" i="1" dirty="0"/>
              <a:t>greedy algorithm</a:t>
            </a:r>
            <a:endParaRPr dirty="0"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2053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04349" y="1374343"/>
            <a:ext cx="9068753" cy="58663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For greedy algorithms to produce optimal results, problems must have two properties: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Optimal substructure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Optimal solution to a subproblem leads to an optimal solution to the overall problem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The greedy choice property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Globally optimal solutions can be assembled from locally optimal choices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Why is optimal substructure not enough?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00" dirty="0"/>
              <a:t>But why doesn’t the greedy algorithm work for this problem?</a:t>
            </a:r>
            <a:endParaRPr sz="2400" dirty="0"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252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Applies to problems with two properties: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Optimal substructure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Optimal solution to a subproblem leads to an optimal solution to the overall problem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Overlapping subproblems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Naively, we would need to recompute the same subproblem multiple times</a:t>
            </a:r>
          </a:p>
          <a:p>
            <a:pPr>
              <a:lnSpc>
                <a:spcPct val="200000"/>
              </a:lnSpc>
            </a:pPr>
            <a:r>
              <a:rPr lang="en" dirty="0"/>
              <a:t>Greedy Choice Property is not required</a:t>
            </a:r>
            <a:endParaRPr dirty="0"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00" dirty="0"/>
              <a:t>The bottom-up approach is called dynamic programming!</a:t>
            </a:r>
            <a:endParaRPr sz="2400" dirty="0"/>
          </a:p>
        </p:txBody>
      </p:sp>
      <p:sp>
        <p:nvSpPr>
          <p:cNvPr id="232" name="Google Shape;232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224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4/20/22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33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exponentiation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GCD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Random generation of large prime numbers</a:t>
            </a:r>
          </a:p>
          <a:p>
            <a:r>
              <a:rPr lang="en-US" dirty="0">
                <a:latin typeface="Calibri" panose="020F0502020204030204" pitchFamily="34" charset="0"/>
              </a:rPr>
              <a:t>RSA  Security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8C48-00BC-1848-B8C6-910E09DC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BC6B-D9F4-C24B-9546-2FFC33A8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Symmetric vs asymmetric encryption, what is the role of keys in both situations?</a:t>
            </a:r>
          </a:p>
          <a:p>
            <a:r>
              <a:rPr lang="en-US" dirty="0"/>
              <a:t>what is the purpose of </a:t>
            </a:r>
            <a:r>
              <a:rPr lang="en-US" dirty="0" err="1"/>
              <a:t>euclids</a:t>
            </a:r>
            <a:r>
              <a:rPr lang="en-US" dirty="0"/>
              <a:t> algorithm and extended </a:t>
            </a:r>
            <a:r>
              <a:rPr lang="en-US" dirty="0" err="1"/>
              <a:t>euclids</a:t>
            </a:r>
            <a:r>
              <a:rPr lang="en-US" dirty="0"/>
              <a:t> algorithm?</a:t>
            </a:r>
          </a:p>
          <a:p>
            <a:r>
              <a:rPr lang="en-US" dirty="0"/>
              <a:t>why </a:t>
            </a:r>
            <a:r>
              <a:rPr lang="en-US" dirty="0" err="1"/>
              <a:t>gcd</a:t>
            </a:r>
            <a:r>
              <a:rPr lang="en-US" dirty="0"/>
              <a:t> is exponential runtime but also linear runtime</a:t>
            </a:r>
          </a:p>
          <a:p>
            <a:r>
              <a:rPr lang="en-US" dirty="0"/>
              <a:t>I would like to go over more examples with GCD</a:t>
            </a:r>
          </a:p>
          <a:p>
            <a:r>
              <a:rPr lang="en-US" dirty="0"/>
              <a:t>Extended </a:t>
            </a:r>
            <a:r>
              <a:rPr lang="en-US" dirty="0" err="1"/>
              <a:t>Euclids</a:t>
            </a:r>
            <a:r>
              <a:rPr lang="en-US" dirty="0"/>
              <a:t> Algorithm was a bit fast and </a:t>
            </a:r>
            <a:r>
              <a:rPr lang="en-US" dirty="0" err="1"/>
              <a:t>Im</a:t>
            </a:r>
            <a:r>
              <a:rPr lang="en-US" dirty="0"/>
              <a:t> not sure I understand it</a:t>
            </a:r>
          </a:p>
          <a:p>
            <a:r>
              <a:rPr lang="en-US" dirty="0"/>
              <a:t>I was confused about the hashing example</a:t>
            </a:r>
          </a:p>
          <a:p>
            <a:r>
              <a:rPr lang="en-US" dirty="0"/>
              <a:t>I was confused about the example of using a hash function with RSA</a:t>
            </a:r>
          </a:p>
          <a:p>
            <a:r>
              <a:rPr lang="en-US" dirty="0"/>
              <a:t>I was confused how signing a message with RSA encryption worked</a:t>
            </a:r>
          </a:p>
          <a:p>
            <a:r>
              <a:rPr lang="en-US" dirty="0"/>
              <a:t>how </a:t>
            </a:r>
            <a:r>
              <a:rPr lang="en-US" dirty="0" err="1"/>
              <a:t>rsa</a:t>
            </a:r>
            <a:r>
              <a:rPr lang="en-US" dirty="0"/>
              <a:t> works was a little confusing</a:t>
            </a:r>
          </a:p>
          <a:p>
            <a:r>
              <a:rPr lang="en-US" dirty="0"/>
              <a:t>RSA keypairs</a:t>
            </a:r>
          </a:p>
          <a:p>
            <a:r>
              <a:rPr lang="en-US" dirty="0"/>
              <a:t>Lots of number theory very fast. Will take time to digest. Not connected to class: why will quantum computers make </a:t>
            </a:r>
            <a:r>
              <a:rPr lang="en-US" dirty="0" err="1"/>
              <a:t>rsa</a:t>
            </a:r>
            <a:r>
              <a:rPr lang="en-US" dirty="0"/>
              <a:t> no longer useful?</a:t>
            </a:r>
          </a:p>
          <a:p>
            <a:r>
              <a:rPr lang="en-US" dirty="0"/>
              <a:t>Recurrence relations were most confusing.</a:t>
            </a:r>
          </a:p>
          <a:p>
            <a:r>
              <a:rPr lang="en-US" dirty="0"/>
              <a:t>The master method. We kind of ran out of time on it. Would like to see more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DDC17-496F-A34A-9574-AEF34CF9AC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54CF7-276A-B745-B578-77CBDDA7C8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504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8C48-00BC-1848-B8C6-910E09DC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BC6B-D9F4-C24B-9546-2FFC33A8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Different ways of encryption through algorithms/encryption in general</a:t>
            </a:r>
          </a:p>
          <a:p>
            <a:r>
              <a:rPr lang="en-US" dirty="0"/>
              <a:t>Simplicity of effective encryption techniques</a:t>
            </a:r>
          </a:p>
          <a:p>
            <a:r>
              <a:rPr lang="en-US" dirty="0"/>
              <a:t>How simple encoding can be sometimes</a:t>
            </a:r>
          </a:p>
          <a:p>
            <a:r>
              <a:rPr lang="en-US" dirty="0"/>
              <a:t>use of one time pads in encryption</a:t>
            </a:r>
          </a:p>
          <a:p>
            <a:r>
              <a:rPr lang="en-US" dirty="0"/>
              <a:t>Using algorithms from thousands of years ago to use stuff we use daily</a:t>
            </a:r>
          </a:p>
          <a:p>
            <a:r>
              <a:rPr lang="en-US" dirty="0"/>
              <a:t>I found the idea of </a:t>
            </a:r>
            <a:r>
              <a:rPr lang="en-US" dirty="0" err="1"/>
              <a:t>Eulers</a:t>
            </a:r>
            <a:r>
              <a:rPr lang="en-US" dirty="0"/>
              <a:t> totient to be an interesting idea, I wonder what other properties it has</a:t>
            </a:r>
          </a:p>
          <a:p>
            <a:r>
              <a:rPr lang="en-US" dirty="0" err="1"/>
              <a:t>Euclids</a:t>
            </a:r>
            <a:r>
              <a:rPr lang="en-US" dirty="0"/>
              <a:t> method was interesting especially how it was faster than brute force</a:t>
            </a:r>
          </a:p>
          <a:p>
            <a:r>
              <a:rPr lang="en-US" dirty="0" err="1"/>
              <a:t>Euclids</a:t>
            </a:r>
            <a:r>
              <a:rPr lang="en-US" dirty="0"/>
              <a:t> algorithm was very genius</a:t>
            </a:r>
          </a:p>
          <a:p>
            <a:r>
              <a:rPr lang="en-US" dirty="0"/>
              <a:t>the </a:t>
            </a:r>
            <a:r>
              <a:rPr lang="en-US" dirty="0" err="1"/>
              <a:t>rsa</a:t>
            </a:r>
            <a:r>
              <a:rPr lang="en-US" dirty="0"/>
              <a:t> encrypt and decrypt example</a:t>
            </a:r>
          </a:p>
          <a:p>
            <a:r>
              <a:rPr lang="en-US" dirty="0"/>
              <a:t>Learning about RSA envelopes and how they’re used everywhere</a:t>
            </a:r>
          </a:p>
          <a:p>
            <a:r>
              <a:rPr lang="en-US" dirty="0"/>
              <a:t>using an RSA envelope to cut down on runtime</a:t>
            </a:r>
          </a:p>
          <a:p>
            <a:r>
              <a:rPr lang="en-US" dirty="0"/>
              <a:t>The giant runtimes of some of the example algorithms we went over</a:t>
            </a:r>
          </a:p>
          <a:p>
            <a:r>
              <a:rPr lang="en-US" dirty="0"/>
              <a:t>I found the time to decrypt in years for some parts very interesting</a:t>
            </a:r>
          </a:p>
          <a:p>
            <a:r>
              <a:rPr lang="en-US" dirty="0"/>
              <a:t>The use of modular arithmetic to simplify exponentiation in RSA</a:t>
            </a:r>
          </a:p>
          <a:p>
            <a:r>
              <a:rPr lang="en-US" dirty="0"/>
              <a:t>I enjoy learning about crypto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DDC17-496F-A34A-9574-AEF34CF9AC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54CF7-276A-B745-B578-77CBDDA7C8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24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7836-DCA3-4793-B865-8EF09E04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Run-time Analysis of Recursive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6127D-5920-425E-BD81-73823CE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DA394-2DE5-4342-97EF-665E53AA3E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E4338-15E2-49F1-B7B7-CBE2ED5CE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7C66D-5617-4418-9409-D0D4A8F26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4" t="-735" r="45099" b="66943"/>
          <a:stretch/>
        </p:blipFill>
        <p:spPr>
          <a:xfrm>
            <a:off x="1121861" y="1190050"/>
            <a:ext cx="7833727" cy="51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7836-DCA3-4793-B865-8EF09E04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6127D-5920-425E-BD81-73823CE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DA394-2DE5-4342-97EF-665E53AA3E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E4338-15E2-49F1-B7B7-CBE2ED5CE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7C66D-5617-4418-9409-D0D4A8F26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86" r="2651"/>
          <a:stretch/>
        </p:blipFill>
        <p:spPr>
          <a:xfrm>
            <a:off x="0" y="1491920"/>
            <a:ext cx="9931247" cy="45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269091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b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f(n)</a:t>
            </a:r>
            <a:endParaRPr>
              <a:highlight>
                <a:srgbClr val="D9D2E9"/>
              </a:highlight>
            </a:endParaRP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O(n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- ε</a:t>
            </a:r>
            <a:r>
              <a:rPr lang="en"/>
              <a:t>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lg 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Ω(n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+ ε</a:t>
            </a:r>
            <a:r>
              <a:rPr lang="en"/>
              <a:t>) and (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 * </a:t>
            </a:r>
            <a:r>
              <a:rPr lang="en">
                <a:highlight>
                  <a:srgbClr val="FCE5CD"/>
                </a:highlight>
              </a:rPr>
              <a:t>f(n/b)</a:t>
            </a:r>
            <a:r>
              <a:rPr lang="en"/>
              <a:t> &lt;= c *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 </a:t>
            </a:r>
            <a:r>
              <a:rPr lang="en" sz="2204"/>
              <a:t>for some c &lt; 1:</a:t>
            </a:r>
            <a:endParaRPr sz="2204"/>
          </a:p>
          <a:p>
            <a:pPr lvl="1">
              <a:lnSpc>
                <a:spcPct val="150000"/>
              </a:lnSpc>
            </a:pPr>
            <a:r>
              <a:rPr lang="en"/>
              <a:t>T(n) is Θ(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Applying the master theorem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390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BB3E-22D6-485B-B503-89A71948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cases of the Master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8BBD-7D20-4617-AF82-C3CEB5CCE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B6F02-EF4E-4739-9AE6-EABB0520E8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40863-BB84-499F-9D20-5833E1F2C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0BACF-5849-4FA1-B0DF-1CD4C7A9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10" y="974662"/>
            <a:ext cx="9463496" cy="6310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18A49-9064-4429-A546-15C4DAB4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24" y="3776489"/>
            <a:ext cx="1004506" cy="669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FFEAA-8D6B-452B-9EBB-20E447AD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937" y="1887474"/>
            <a:ext cx="2089513" cy="3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2209</Words>
  <Application>Microsoft Macintosh PowerPoint</Application>
  <PresentationFormat>Custom</PresentationFormat>
  <Paragraphs>335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2_Pitt_minimal</vt:lpstr>
      <vt:lpstr>Pitt_minimal</vt:lpstr>
      <vt:lpstr>Algorithms and Data Structures 2 CS 1501</vt:lpstr>
      <vt:lpstr>Announcements</vt:lpstr>
      <vt:lpstr>Previous lecture …</vt:lpstr>
      <vt:lpstr>CourseMIRROR Reflections (most confusing)</vt:lpstr>
      <vt:lpstr>CourseMIRROR Reflections (most interesting)</vt:lpstr>
      <vt:lpstr>Run-time Analysis of Recursive Algorithms</vt:lpstr>
      <vt:lpstr>Recursion Tree</vt:lpstr>
      <vt:lpstr>Applying the master theorem</vt:lpstr>
      <vt:lpstr>The 3 cases of the Master Theorem</vt:lpstr>
      <vt:lpstr>Mergesort master theorem analysis</vt:lpstr>
      <vt:lpstr>Binary Search Master Theorem Analysis</vt:lpstr>
      <vt:lpstr>For our divide and conquer multiplication approach</vt:lpstr>
      <vt:lpstr>Attacking a Recurrence Relation to Reduce Run-time</vt:lpstr>
      <vt:lpstr>Karatsuba runtime</vt:lpstr>
      <vt:lpstr>Karatsuba Runtime</vt:lpstr>
      <vt:lpstr>When can we use the Master Theorem?</vt:lpstr>
      <vt:lpstr>When Master Theorem doesn’t apply: Example 1</vt:lpstr>
      <vt:lpstr>When Master Theorem doesn’t apply: Example 2</vt:lpstr>
      <vt:lpstr>Problem of the Day Part 3: The unbounded knapsack problem</vt:lpstr>
      <vt:lpstr>Recursive Solution</vt:lpstr>
      <vt:lpstr>Recursive Solution</vt:lpstr>
      <vt:lpstr>Bottom-up Solution</vt:lpstr>
      <vt:lpstr>Bottom-up solution</vt:lpstr>
      <vt:lpstr>What would have happened with a greedy approach?</vt:lpstr>
      <vt:lpstr>The greedy algorithm</vt:lpstr>
      <vt:lpstr>But why doesn’t the greedy algorithm work for this problem?</vt:lpstr>
      <vt:lpstr>The bottom-up approach is called dynamic programming!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4</cp:revision>
  <dcterms:created xsi:type="dcterms:W3CDTF">2021-01-20T14:20:08Z</dcterms:created>
  <dcterms:modified xsi:type="dcterms:W3CDTF">2022-04-20T14:26:09Z</dcterms:modified>
</cp:coreProperties>
</file>